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theme/theme3.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4.xml" ContentType="application/vnd.openxmlformats-officedocument.theme+xml"/>
  <Override PartName="/ppt/slideLayouts/slideLayout1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67" r:id="rId2"/>
    <p:sldMasterId id="2147483669" r:id="rId3"/>
    <p:sldMasterId id="2147483671" r:id="rId4"/>
    <p:sldMasterId id="2147483679" r:id="rId5"/>
  </p:sldMasterIdLst>
  <p:notesMasterIdLst>
    <p:notesMasterId r:id="rId36"/>
  </p:notesMasterIdLst>
  <p:handoutMasterIdLst>
    <p:handoutMasterId r:id="rId37"/>
  </p:handoutMasterIdLst>
  <p:sldIdLst>
    <p:sldId id="267" r:id="rId6"/>
    <p:sldId id="281" r:id="rId7"/>
    <p:sldId id="282" r:id="rId8"/>
    <p:sldId id="283" r:id="rId9"/>
    <p:sldId id="284" r:id="rId10"/>
    <p:sldId id="285" r:id="rId11"/>
    <p:sldId id="287" r:id="rId12"/>
    <p:sldId id="288" r:id="rId13"/>
    <p:sldId id="286" r:id="rId14"/>
    <p:sldId id="269" r:id="rId15"/>
    <p:sldId id="270" r:id="rId16"/>
    <p:sldId id="271" r:id="rId17"/>
    <p:sldId id="273" r:id="rId18"/>
    <p:sldId id="272" r:id="rId19"/>
    <p:sldId id="259" r:id="rId20"/>
    <p:sldId id="260" r:id="rId21"/>
    <p:sldId id="261" r:id="rId22"/>
    <p:sldId id="262" r:id="rId23"/>
    <p:sldId id="263" r:id="rId24"/>
    <p:sldId id="264" r:id="rId25"/>
    <p:sldId id="265" r:id="rId26"/>
    <p:sldId id="266" r:id="rId27"/>
    <p:sldId id="274" r:id="rId28"/>
    <p:sldId id="275" r:id="rId29"/>
    <p:sldId id="276" r:id="rId30"/>
    <p:sldId id="277" r:id="rId31"/>
    <p:sldId id="278" r:id="rId32"/>
    <p:sldId id="279" r:id="rId33"/>
    <p:sldId id="280" r:id="rId34"/>
    <p:sldId id="289"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2"/>
  </p:normalViewPr>
  <p:slideViewPr>
    <p:cSldViewPr snapToGrid="0" snapToObjects="1">
      <p:cViewPr varScale="1">
        <p:scale>
          <a:sx n="106" d="100"/>
          <a:sy n="106" d="100"/>
        </p:scale>
        <p:origin x="1704" y="1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8" Type="http://schemas.openxmlformats.org/officeDocument/2006/relationships/slide" Target="slides/slide3.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C47D85-20F7-384D-B44A-C37E4776020A}" type="datetimeFigureOut">
              <a:rPr lang="en-US" smtClean="0"/>
              <a:t>12/5/19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F4F07E-95F7-D14F-A494-95509A6CA47C}" type="slidenum">
              <a:rPr lang="en-US" smtClean="0"/>
              <a:t>‹#›</a:t>
            </a:fld>
            <a:endParaRPr lang="en-US"/>
          </a:p>
        </p:txBody>
      </p:sp>
    </p:spTree>
    <p:extLst>
      <p:ext uri="{BB962C8B-B14F-4D97-AF65-F5344CB8AC3E}">
        <p14:creationId xmlns:p14="http://schemas.microsoft.com/office/powerpoint/2010/main" val="34518663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B736B2-B2AB-2143-9D7B-9BCEEDE5FDEC}" type="datetimeFigureOut">
              <a:rPr lang="en-US" smtClean="0"/>
              <a:t>12/5/19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D87D28-1A7D-F54C-A90E-BA2F1FAA00A0}" type="slidenum">
              <a:rPr lang="en-US" smtClean="0"/>
              <a:t>‹#›</a:t>
            </a:fld>
            <a:endParaRPr lang="en-US"/>
          </a:p>
        </p:txBody>
      </p:sp>
    </p:spTree>
    <p:extLst>
      <p:ext uri="{BB962C8B-B14F-4D97-AF65-F5344CB8AC3E}">
        <p14:creationId xmlns:p14="http://schemas.microsoft.com/office/powerpoint/2010/main" val="28782769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D87D28-1A7D-F54C-A90E-BA2F1FAA00A0}" type="slidenum">
              <a:rPr lang="en-US" smtClean="0"/>
              <a:t>2</a:t>
            </a:fld>
            <a:endParaRPr lang="en-US"/>
          </a:p>
        </p:txBody>
      </p:sp>
    </p:spTree>
    <p:extLst>
      <p:ext uri="{BB962C8B-B14F-4D97-AF65-F5344CB8AC3E}">
        <p14:creationId xmlns:p14="http://schemas.microsoft.com/office/powerpoint/2010/main" val="22496302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D87D28-1A7D-F54C-A90E-BA2F1FAA00A0}" type="slidenum">
              <a:rPr lang="en-US" smtClean="0"/>
              <a:t>17</a:t>
            </a:fld>
            <a:endParaRPr lang="en-US"/>
          </a:p>
        </p:txBody>
      </p:sp>
    </p:spTree>
    <p:extLst>
      <p:ext uri="{BB962C8B-B14F-4D97-AF65-F5344CB8AC3E}">
        <p14:creationId xmlns:p14="http://schemas.microsoft.com/office/powerpoint/2010/main" val="740764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D87D28-1A7D-F54C-A90E-BA2F1FAA00A0}" type="slidenum">
              <a:rPr lang="en-US" smtClean="0"/>
              <a:t>26</a:t>
            </a:fld>
            <a:endParaRPr lang="en-US"/>
          </a:p>
        </p:txBody>
      </p:sp>
    </p:spTree>
    <p:extLst>
      <p:ext uri="{BB962C8B-B14F-4D97-AF65-F5344CB8AC3E}">
        <p14:creationId xmlns:p14="http://schemas.microsoft.com/office/powerpoint/2010/main" val="1242809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D87D28-1A7D-F54C-A90E-BA2F1FAA00A0}" type="slidenum">
              <a:rPr lang="en-US" smtClean="0"/>
              <a:t>29</a:t>
            </a:fld>
            <a:endParaRPr lang="en-US"/>
          </a:p>
        </p:txBody>
      </p:sp>
    </p:spTree>
    <p:extLst>
      <p:ext uri="{BB962C8B-B14F-4D97-AF65-F5344CB8AC3E}">
        <p14:creationId xmlns:p14="http://schemas.microsoft.com/office/powerpoint/2010/main" val="20261376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5"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latin typeface="Neue Display Black" charset="0"/>
                <a:cs typeface="Neue Display Black" charset="0"/>
              </a:rPr>
            </a:br>
            <a:br>
              <a:rPr lang="en-US">
                <a:latin typeface="Neue Bold" charset="0"/>
                <a:cs typeface="Neue Bold" charset="0"/>
              </a:rPr>
            </a:br>
            <a:endParaRPr lang="en-US" sz="4600">
              <a:latin typeface="Neue Display Black" charset="0"/>
              <a:cs typeface="Neue Display Black" charset="0"/>
            </a:endParaRPr>
          </a:p>
        </p:txBody>
      </p:sp>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8"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a:t>Click to edit Master text styles</a:t>
            </a:r>
          </a:p>
        </p:txBody>
      </p:sp>
      <p:sp>
        <p:nvSpPr>
          <p:cNvPr id="11"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6" name="Title 15"/>
          <p:cNvSpPr>
            <a:spLocks noGrp="1"/>
          </p:cNvSpPr>
          <p:nvPr>
            <p:ph type="title"/>
          </p:nvPr>
        </p:nvSpPr>
        <p:spPr>
          <a:xfrm>
            <a:off x="298450" y="457200"/>
            <a:ext cx="8229600" cy="800100"/>
          </a:xfrm>
        </p:spPr>
        <p:txBody>
          <a:bodyPr/>
          <a:lstStyle/>
          <a:p>
            <a:r>
              <a:rPr lang="en-US"/>
              <a:t>Click to edit Master title style</a:t>
            </a:r>
            <a:endParaRPr lang="en-US" dirty="0"/>
          </a:p>
        </p:txBody>
      </p:sp>
      <p:sp>
        <p:nvSpPr>
          <p:cNvPr id="7" name="Slide Number Placeholder 5"/>
          <p:cNvSpPr>
            <a:spLocks noGrp="1"/>
          </p:cNvSpPr>
          <p:nvPr>
            <p:ph type="sldNum" sz="quarter" idx="14"/>
          </p:nvPr>
        </p:nvSpPr>
        <p:spPr/>
        <p:txBody>
          <a:bodyPr/>
          <a:lstStyle>
            <a:lvl1pPr>
              <a:defRPr/>
            </a:lvl1pPr>
          </a:lstStyle>
          <a:p>
            <a:fld id="{56652C5B-D3AD-F14A-9A93-27B90969BDEC}" type="slidenum">
              <a:rPr lang="en-US" smtClean="0"/>
              <a:t>‹#›</a:t>
            </a:fld>
            <a:endParaRPr lang="en-US"/>
          </a:p>
        </p:txBody>
      </p:sp>
      <p:sp>
        <p:nvSpPr>
          <p:cNvPr id="9" name="Footer Placeholder 2"/>
          <p:cNvSpPr>
            <a:spLocks noGrp="1"/>
          </p:cNvSpPr>
          <p:nvPr>
            <p:ph type="ftr" sz="quarter" idx="15"/>
          </p:nvPr>
        </p:nvSpPr>
        <p:spPr/>
        <p:txBody>
          <a:bodyPr/>
          <a:lstStyle>
            <a:lvl1pPr>
              <a:defRPr/>
            </a:lvl1pPr>
          </a:lstStyle>
          <a:p>
            <a:endParaRPr lang="en-US"/>
          </a:p>
        </p:txBody>
      </p:sp>
    </p:spTree>
    <p:extLst>
      <p:ext uri="{BB962C8B-B14F-4D97-AF65-F5344CB8AC3E}">
        <p14:creationId xmlns:p14="http://schemas.microsoft.com/office/powerpoint/2010/main" val="1169186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a:solidFill>
                  <a:prstClr val="white"/>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a:solidFill>
                  <a:prstClr val="white"/>
                </a:solidFill>
                <a:latin typeface="Neue Bold" charset="0"/>
                <a:cs typeface="Neue Bold" charset="0"/>
              </a:rPr>
              <a:t>04.07.2015</a:t>
            </a:r>
            <a:endParaRPr lang="en-US" sz="1300" dirty="0">
              <a:solidFill>
                <a:prstClr val="white"/>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a:t>Click to edit Master title style</a:t>
            </a:r>
            <a:endParaRPr lang="en-US" dirty="0"/>
          </a:p>
        </p:txBody>
      </p:sp>
    </p:spTree>
    <p:extLst>
      <p:ext uri="{BB962C8B-B14F-4D97-AF65-F5344CB8AC3E}">
        <p14:creationId xmlns:p14="http://schemas.microsoft.com/office/powerpoint/2010/main" val="1347019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Title 1"/>
          <p:cNvSpPr txBox="1">
            <a:spLocks/>
          </p:cNvSpPr>
          <p:nvPr userDrawn="1"/>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solidFill>
                  <a:srgbClr val="313231"/>
                </a:solidFill>
                <a:latin typeface="Neue Display Black" charset="0"/>
                <a:cs typeface="Neue Display Black" charset="0"/>
              </a:rPr>
            </a:br>
            <a:br>
              <a:rPr lang="en-US">
                <a:solidFill>
                  <a:srgbClr val="313231"/>
                </a:solidFill>
                <a:latin typeface="Neue Bold" charset="0"/>
                <a:cs typeface="Neue Bold" charset="0"/>
              </a:rPr>
            </a:br>
            <a:endParaRPr lang="en-US" sz="4600">
              <a:solidFill>
                <a:srgbClr val="313231"/>
              </a:solidFill>
              <a:latin typeface="Neue Display Black" charset="0"/>
              <a:cs typeface="Neue Display Black" charset="0"/>
            </a:endParaRPr>
          </a:p>
        </p:txBody>
      </p:sp>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8"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a:t>Click to edit Master text styles</a:t>
            </a:r>
          </a:p>
        </p:txBody>
      </p:sp>
      <p:sp>
        <p:nvSpPr>
          <p:cNvPr id="11"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6" name="Title 15"/>
          <p:cNvSpPr>
            <a:spLocks noGrp="1"/>
          </p:cNvSpPr>
          <p:nvPr>
            <p:ph type="title"/>
          </p:nvPr>
        </p:nvSpPr>
        <p:spPr>
          <a:xfrm>
            <a:off x="298450" y="457200"/>
            <a:ext cx="8229600" cy="800100"/>
          </a:xfrm>
        </p:spPr>
        <p:txBody>
          <a:bodyPr/>
          <a:lstStyle/>
          <a:p>
            <a:r>
              <a:rPr lang="en-US"/>
              <a:t>Click to edit Master title style</a:t>
            </a:r>
            <a:endParaRPr lang="en-US" dirty="0"/>
          </a:p>
        </p:txBody>
      </p:sp>
      <p:sp>
        <p:nvSpPr>
          <p:cNvPr id="7" name="Slide Number Placeholder 5"/>
          <p:cNvSpPr>
            <a:spLocks noGrp="1"/>
          </p:cNvSpPr>
          <p:nvPr>
            <p:ph type="sldNum" sz="quarter" idx="14"/>
          </p:nvPr>
        </p:nvSpPr>
        <p:spPr/>
        <p:txBody>
          <a:bodyPr/>
          <a:lstStyle>
            <a:lvl1pPr>
              <a:defRPr/>
            </a:lvl1pPr>
          </a:lstStyle>
          <a:p>
            <a:pPr>
              <a:defRPr/>
            </a:pPr>
            <a:fld id="{CDAB6C86-1141-104A-8FFC-684B045D9347}" type="slidenum">
              <a:rPr lang="en-US"/>
              <a:pPr>
                <a:defRPr/>
              </a:pPr>
              <a:t>‹#›</a:t>
            </a:fld>
            <a:endParaRPr lang="en-US"/>
          </a:p>
        </p:txBody>
      </p:sp>
      <p:sp>
        <p:nvSpPr>
          <p:cNvPr id="9"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054413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5" name="Title 1"/>
          <p:cNvSpPr txBox="1">
            <a:spLocks/>
          </p:cNvSpPr>
          <p:nvPr userDrawn="1"/>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solidFill>
                  <a:srgbClr val="313231"/>
                </a:solidFill>
                <a:latin typeface="Neue Display Black" charset="0"/>
                <a:cs typeface="Neue Display Black" charset="0"/>
              </a:rPr>
            </a:br>
            <a:br>
              <a:rPr lang="en-US">
                <a:solidFill>
                  <a:srgbClr val="313231"/>
                </a:solidFill>
                <a:latin typeface="Neue Bold" charset="0"/>
                <a:cs typeface="Neue Bold" charset="0"/>
              </a:rPr>
            </a:br>
            <a:endParaRPr lang="en-US" sz="4600">
              <a:solidFill>
                <a:srgbClr val="313231"/>
              </a:solidFill>
              <a:latin typeface="Neue Display Black" charset="0"/>
              <a:cs typeface="Neue Display Black" charset="0"/>
            </a:endParaRPr>
          </a:p>
        </p:txBody>
      </p:sp>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9" name="Text Placeholder 10"/>
          <p:cNvSpPr>
            <a:spLocks noGrp="1"/>
          </p:cNvSpPr>
          <p:nvPr>
            <p:ph type="body" sz="quarter" idx="13"/>
          </p:nvPr>
        </p:nvSpPr>
        <p:spPr>
          <a:xfrm>
            <a:off x="298450" y="1752600"/>
            <a:ext cx="398780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0" name="Title 9"/>
          <p:cNvSpPr>
            <a:spLocks noGrp="1"/>
          </p:cNvSpPr>
          <p:nvPr>
            <p:ph type="title"/>
          </p:nvPr>
        </p:nvSpPr>
        <p:spPr/>
        <p:txBody>
          <a:bodyPr/>
          <a:lstStyle/>
          <a:p>
            <a:r>
              <a:rPr lang="en-US"/>
              <a:t>Click to edit Master title style</a:t>
            </a:r>
          </a:p>
        </p:txBody>
      </p:sp>
      <p:sp>
        <p:nvSpPr>
          <p:cNvPr id="20"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9ABBFA5B-7006-614B-A6B3-7B9D68F9C01B}"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0810290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5"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10" name="Text Placeholder 9"/>
          <p:cNvSpPr>
            <a:spLocks noGrp="1"/>
          </p:cNvSpPr>
          <p:nvPr>
            <p:ph type="body" sz="quarter" idx="13"/>
          </p:nvPr>
        </p:nvSpPr>
        <p:spPr>
          <a:xfrm>
            <a:off x="349250" y="1835151"/>
            <a:ext cx="8426450" cy="4291012"/>
          </a:xfrm>
          <a:prstGeom prst="rect">
            <a:avLst/>
          </a:prstGeom>
        </p:spPr>
        <p:txBody>
          <a:bodyPr vert="horz"/>
          <a:lstStyle>
            <a:lvl1pPr marL="228600" indent="-228600">
              <a:lnSpc>
                <a:spcPts val="3800"/>
              </a:lnSpc>
              <a:spcBef>
                <a:spcPts val="0"/>
              </a:spcBef>
              <a:spcAft>
                <a:spcPts val="0"/>
              </a:spcAft>
              <a:buFont typeface="Wingdings" charset="2"/>
              <a:buChar char="§"/>
              <a:defRPr sz="1900">
                <a:latin typeface="Neue Regular"/>
                <a:cs typeface="Neue Regular"/>
              </a:defRPr>
            </a:lvl1pPr>
            <a:lvl2pPr marL="685800" indent="-228600">
              <a:lnSpc>
                <a:spcPts val="3800"/>
              </a:lnSpc>
              <a:spcBef>
                <a:spcPts val="0"/>
              </a:spcBef>
              <a:spcAft>
                <a:spcPts val="0"/>
              </a:spcAft>
              <a:buFont typeface="Wingdings" charset="2"/>
              <a:buChar char="§"/>
              <a:defRPr sz="1900">
                <a:latin typeface="Neue Regular"/>
                <a:cs typeface="Neue Regular"/>
              </a:defRPr>
            </a:lvl2pPr>
            <a:lvl3pPr>
              <a:lnSpc>
                <a:spcPts val="3800"/>
              </a:lnSpc>
              <a:spcBef>
                <a:spcPts val="0"/>
              </a:spcBef>
              <a:spcAft>
                <a:spcPts val="0"/>
              </a:spcAft>
              <a:buFont typeface="Wingdings" charset="2"/>
              <a:buChar char="§"/>
              <a:defRPr sz="1900">
                <a:latin typeface="Neue Regular"/>
                <a:cs typeface="Neue Regular"/>
              </a:defRPr>
            </a:lvl3pPr>
            <a:lvl4pPr>
              <a:lnSpc>
                <a:spcPts val="3800"/>
              </a:lnSpc>
              <a:spcBef>
                <a:spcPts val="0"/>
              </a:spcBef>
              <a:spcAft>
                <a:spcPts val="0"/>
              </a:spcAft>
              <a:buFont typeface="Wingdings" charset="2"/>
              <a:buChar char="§"/>
              <a:defRPr sz="1900">
                <a:latin typeface="Neue Regular"/>
                <a:cs typeface="Neue Regular"/>
              </a:defRPr>
            </a:lvl4pPr>
            <a:lvl5pPr marL="2171700" indent="-228600">
              <a:lnSpc>
                <a:spcPts val="3800"/>
              </a:lnSpc>
              <a:spcBef>
                <a:spcPts val="0"/>
              </a:spcBef>
              <a:spcAft>
                <a:spcPts val="0"/>
              </a:spcAft>
              <a:buFont typeface="Wingdings" charset="2"/>
              <a:buChar char="§"/>
              <a:defRPr sz="1900">
                <a:latin typeface="Neue Regular"/>
                <a:cs typeface="Neue Regul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0"/>
          <p:cNvSpPr>
            <a:spLocks noGrp="1"/>
          </p:cNvSpPr>
          <p:nvPr>
            <p:ph type="title"/>
          </p:nvPr>
        </p:nvSpPr>
        <p:spPr/>
        <p:txBody>
          <a:bodyPr/>
          <a:lstStyle/>
          <a:p>
            <a:r>
              <a:rPr lang="en-US"/>
              <a:t>Click to edit Master title style</a:t>
            </a:r>
          </a:p>
        </p:txBody>
      </p:sp>
      <p:sp>
        <p:nvSpPr>
          <p:cNvPr id="12" name="Text Placeholder 10"/>
          <p:cNvSpPr>
            <a:spLocks noGrp="1"/>
          </p:cNvSpPr>
          <p:nvPr>
            <p:ph type="body" sz="quarter" idx="14"/>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6" name="Slide Number Placeholder 5"/>
          <p:cNvSpPr>
            <a:spLocks noGrp="1"/>
          </p:cNvSpPr>
          <p:nvPr>
            <p:ph type="sldNum" sz="quarter" idx="15"/>
          </p:nvPr>
        </p:nvSpPr>
        <p:spPr/>
        <p:txBody>
          <a:bodyPr/>
          <a:lstStyle>
            <a:lvl1pPr>
              <a:defRPr/>
            </a:lvl1pPr>
          </a:lstStyle>
          <a:p>
            <a:pPr>
              <a:defRPr/>
            </a:pPr>
            <a:fld id="{C9F67B3F-C95E-0446-9ADC-E8B5C40DA36F}" type="slidenum">
              <a:rPr lang="en-US"/>
              <a:pPr>
                <a:defRPr/>
              </a:pPr>
              <a:t>‹#›</a:t>
            </a:fld>
            <a:endParaRPr lang="en-US"/>
          </a:p>
        </p:txBody>
      </p:sp>
      <p:sp>
        <p:nvSpPr>
          <p:cNvPr id="7"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2273527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6"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3" name="Picture Placeholder 2"/>
          <p:cNvSpPr>
            <a:spLocks noGrp="1"/>
          </p:cNvSpPr>
          <p:nvPr>
            <p:ph type="pic" idx="1"/>
          </p:nvPr>
        </p:nvSpPr>
        <p:spPr>
          <a:xfrm>
            <a:off x="395288" y="2336800"/>
            <a:ext cx="8462962" cy="3759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7" name="Slide Number Placeholder 5"/>
          <p:cNvSpPr>
            <a:spLocks noGrp="1"/>
          </p:cNvSpPr>
          <p:nvPr>
            <p:ph type="sldNum" sz="quarter" idx="14"/>
          </p:nvPr>
        </p:nvSpPr>
        <p:spPr/>
        <p:txBody>
          <a:bodyPr/>
          <a:lstStyle>
            <a:lvl1pPr>
              <a:defRPr/>
            </a:lvl1pPr>
          </a:lstStyle>
          <a:p>
            <a:pPr>
              <a:defRPr/>
            </a:pPr>
            <a:fld id="{3789DA18-7816-0D43-B738-69171C5F2962}" type="slidenum">
              <a:rPr lang="en-US"/>
              <a:pPr>
                <a:defRPr/>
              </a:pPr>
              <a:t>‹#›</a:t>
            </a:fld>
            <a:endParaRPr lang="en-US"/>
          </a:p>
        </p:txBody>
      </p:sp>
      <p:sp>
        <p:nvSpPr>
          <p:cNvPr id="8" name="Footer Placeholder 2"/>
          <p:cNvSpPr>
            <a:spLocks noGrp="1"/>
          </p:cNvSpPr>
          <p:nvPr>
            <p:ph type="ftr" sz="quarter" idx="15"/>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5384030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7" name="Footer Placeholder 2"/>
          <p:cNvSpPr txBox="1">
            <a:spLocks/>
          </p:cNvSpPr>
          <p:nvPr userDrawn="1"/>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
        <p:nvSpPr>
          <p:cNvPr id="3" name="Picture Placeholder 2"/>
          <p:cNvSpPr>
            <a:spLocks noGrp="1"/>
          </p:cNvSpPr>
          <p:nvPr>
            <p:ph type="pic" idx="1"/>
          </p:nvPr>
        </p:nvSpPr>
        <p:spPr>
          <a:xfrm>
            <a:off x="395288" y="2952750"/>
            <a:ext cx="5122862" cy="31432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2" name="Picture Placeholder 2"/>
          <p:cNvSpPr>
            <a:spLocks noGrp="1"/>
          </p:cNvSpPr>
          <p:nvPr>
            <p:ph type="pic" idx="14"/>
          </p:nvPr>
        </p:nvSpPr>
        <p:spPr>
          <a:xfrm>
            <a:off x="5721350" y="1733550"/>
            <a:ext cx="3100386" cy="43624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8" name="Slide Number Placeholder 5"/>
          <p:cNvSpPr>
            <a:spLocks noGrp="1"/>
          </p:cNvSpPr>
          <p:nvPr>
            <p:ph type="sldNum" sz="quarter" idx="15"/>
          </p:nvPr>
        </p:nvSpPr>
        <p:spPr/>
        <p:txBody>
          <a:bodyPr/>
          <a:lstStyle>
            <a:lvl1pPr>
              <a:defRPr/>
            </a:lvl1pPr>
          </a:lstStyle>
          <a:p>
            <a:pPr>
              <a:defRPr/>
            </a:pPr>
            <a:fld id="{B8473F58-0BB1-9740-9F97-DFA741A9D9BE}" type="slidenum">
              <a:rPr lang="en-US"/>
              <a:pPr>
                <a:defRPr/>
              </a:pPr>
              <a:t>‹#›</a:t>
            </a:fld>
            <a:endParaRPr lang="en-US"/>
          </a:p>
        </p:txBody>
      </p:sp>
      <p:sp>
        <p:nvSpPr>
          <p:cNvPr id="9" name="Footer Placeholder 2"/>
          <p:cNvSpPr>
            <a:spLocks noGrp="1"/>
          </p:cNvSpPr>
          <p:nvPr>
            <p:ph type="ftr" sz="quarter" idx="16"/>
          </p:nvPr>
        </p:nvSpPr>
        <p:spPr/>
        <p:txBody>
          <a:bodyPr/>
          <a:lstStyle>
            <a:lvl1pPr>
              <a:defRPr/>
            </a:lvl1pPr>
          </a:lstStyle>
          <a:p>
            <a:pPr>
              <a:defRPr/>
            </a:pPr>
            <a:r>
              <a:rPr lang="en-US"/>
              <a:t> |  00.00.2015 |</a:t>
            </a:r>
          </a:p>
        </p:txBody>
      </p:sp>
    </p:spTree>
    <p:extLst>
      <p:ext uri="{BB962C8B-B14F-4D97-AF65-F5344CB8AC3E}">
        <p14:creationId xmlns:p14="http://schemas.microsoft.com/office/powerpoint/2010/main" val="1982258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solidFill>
                  <a:srgbClr val="313231"/>
                </a:solidFill>
              </a:defRPr>
            </a:lvl1pPr>
          </a:lstStyle>
          <a:p>
            <a:pPr>
              <a:defRPr/>
            </a:pPr>
            <a:fld id="{3E164F1E-FD20-FE42-8687-2BA083E07F95}" type="datetimeFigureOut">
              <a:rPr lang="en-US"/>
              <a:pPr>
                <a:defRPr/>
              </a:pPr>
              <a:t>12/5/19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9FB36C8-5241-C448-8934-0F6AB37CDA73}" type="slidenum">
              <a:rPr lang="en-US"/>
              <a:pPr>
                <a:defRPr/>
              </a:pPr>
              <a:t>‹#›</a:t>
            </a:fld>
            <a:endParaRPr lang="en-US"/>
          </a:p>
        </p:txBody>
      </p:sp>
    </p:spTree>
    <p:extLst>
      <p:ext uri="{BB962C8B-B14F-4D97-AF65-F5344CB8AC3E}">
        <p14:creationId xmlns:p14="http://schemas.microsoft.com/office/powerpoint/2010/main" val="7288699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ent and Bullets">
    <p:spTree>
      <p:nvGrpSpPr>
        <p:cNvPr id="1" name=""/>
        <p:cNvGrpSpPr/>
        <p:nvPr/>
      </p:nvGrpSpPr>
      <p:grpSpPr>
        <a:xfrm>
          <a:off x="0" y="0"/>
          <a:ext cx="0" cy="0"/>
          <a:chOff x="0" y="0"/>
          <a:chExt cx="0" cy="0"/>
        </a:xfrm>
      </p:grpSpPr>
      <p:sp>
        <p:nvSpPr>
          <p:cNvPr id="2" name="Title 1"/>
          <p:cNvSpPr>
            <a:spLocks noGrp="1"/>
          </p:cNvSpPr>
          <p:nvPr>
            <p:ph type="title"/>
          </p:nvPr>
        </p:nvSpPr>
        <p:spPr>
          <a:xfrm>
            <a:off x="457200" y="391451"/>
            <a:ext cx="8229600" cy="330558"/>
          </a:xfr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5pPr>
              <a:defRPr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ext Placeholder 7"/>
          <p:cNvSpPr>
            <a:spLocks noGrp="1"/>
          </p:cNvSpPr>
          <p:nvPr>
            <p:ph type="body" sz="quarter" idx="13"/>
          </p:nvPr>
        </p:nvSpPr>
        <p:spPr>
          <a:xfrm>
            <a:off x="457200" y="775295"/>
            <a:ext cx="8229600" cy="426247"/>
          </a:xfrm>
          <a:prstGeom prst="rect">
            <a:avLst/>
          </a:prstGeom>
        </p:spPr>
        <p:txBody>
          <a:bodyPr anchor="t">
            <a:noAutofit/>
          </a:bodyPr>
          <a:lstStyle>
            <a:lvl1pPr>
              <a:defRPr sz="2400" baseline="0">
                <a:solidFill>
                  <a:schemeClr val="accent1"/>
                </a:solidFill>
              </a:defRPr>
            </a:lvl1pPr>
          </a:lstStyle>
          <a:p>
            <a:pPr lvl="0"/>
            <a:r>
              <a:rPr lang="en-US"/>
              <a:t>Click to edit Master text styles</a:t>
            </a:r>
          </a:p>
        </p:txBody>
      </p:sp>
    </p:spTree>
    <p:extLst>
      <p:ext uri="{BB962C8B-B14F-4D97-AF65-F5344CB8AC3E}">
        <p14:creationId xmlns:p14="http://schemas.microsoft.com/office/powerpoint/2010/main" val="2598479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a:solidFill>
                  <a:prstClr val="white"/>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a:solidFill>
                  <a:prstClr val="white"/>
                </a:solidFill>
                <a:latin typeface="Neue Bold" charset="0"/>
                <a:cs typeface="Neue Bold" charset="0"/>
              </a:rPr>
              <a:t>04.07.2015</a:t>
            </a:r>
            <a:endParaRPr lang="en-US" sz="1300" dirty="0">
              <a:solidFill>
                <a:prstClr val="white"/>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a:t>Click to edit Master title style</a:t>
            </a:r>
            <a:endParaRPr lang="en-US" dirty="0"/>
          </a:p>
        </p:txBody>
      </p:sp>
    </p:spTree>
    <p:extLst>
      <p:ext uri="{BB962C8B-B14F-4D97-AF65-F5344CB8AC3E}">
        <p14:creationId xmlns:p14="http://schemas.microsoft.com/office/powerpoint/2010/main" val="1736537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4_Title and Content">
    <p:spTree>
      <p:nvGrpSpPr>
        <p:cNvPr id="1" name=""/>
        <p:cNvGrpSpPr/>
        <p:nvPr/>
      </p:nvGrpSpPr>
      <p:grpSpPr>
        <a:xfrm>
          <a:off x="0" y="0"/>
          <a:ext cx="0" cy="0"/>
          <a:chOff x="0" y="0"/>
          <a:chExt cx="0" cy="0"/>
        </a:xfrm>
      </p:grpSpPr>
      <p:sp>
        <p:nvSpPr>
          <p:cNvPr id="5"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latin typeface="Neue Display Black" charset="0"/>
                <a:cs typeface="Neue Display Black" charset="0"/>
              </a:rPr>
            </a:br>
            <a:br>
              <a:rPr lang="en-US">
                <a:latin typeface="Neue Bold" charset="0"/>
                <a:cs typeface="Neue Bold" charset="0"/>
              </a:rPr>
            </a:br>
            <a:endParaRPr lang="en-US" sz="4600">
              <a:latin typeface="Neue Display Black" charset="0"/>
              <a:cs typeface="Neue Display Black" charset="0"/>
            </a:endParaRPr>
          </a:p>
        </p:txBody>
      </p:sp>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9" name="Text Placeholder 10"/>
          <p:cNvSpPr>
            <a:spLocks noGrp="1"/>
          </p:cNvSpPr>
          <p:nvPr>
            <p:ph type="body" sz="quarter" idx="13"/>
          </p:nvPr>
        </p:nvSpPr>
        <p:spPr>
          <a:xfrm>
            <a:off x="298450" y="1752600"/>
            <a:ext cx="398780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0" name="Title 9"/>
          <p:cNvSpPr>
            <a:spLocks noGrp="1"/>
          </p:cNvSpPr>
          <p:nvPr>
            <p:ph type="title"/>
          </p:nvPr>
        </p:nvSpPr>
        <p:spPr/>
        <p:txBody>
          <a:bodyPr/>
          <a:lstStyle/>
          <a:p>
            <a:r>
              <a:rPr lang="en-US"/>
              <a:t>Click to edit Master title style</a:t>
            </a:r>
          </a:p>
        </p:txBody>
      </p:sp>
      <p:sp>
        <p:nvSpPr>
          <p:cNvPr id="20" name="Text Placeholder 2"/>
          <p:cNvSpPr>
            <a:spLocks noGrp="1"/>
          </p:cNvSpPr>
          <p:nvPr>
            <p:ph idx="1"/>
          </p:nvPr>
        </p:nvSpPr>
        <p:spPr>
          <a:xfrm>
            <a:off x="342900" y="1835150"/>
            <a:ext cx="8343900" cy="4291013"/>
          </a:xfrm>
          <a:prstGeom prst="rect">
            <a:avLst/>
          </a:prstGeom>
        </p:spPr>
        <p:txBody>
          <a:bodyPr vert="horz" lIns="91440" tIns="45720" rIns="91440" bIns="45720" rtlCol="0">
            <a:normAutofit/>
          </a:bodyPr>
          <a:lstStyle>
            <a:lvl5pPr>
              <a:lnSpc>
                <a:spcPts val="5200"/>
              </a:lnSpc>
              <a:defRPr sz="4000">
                <a:latin typeface="Neue Light"/>
                <a:cs typeface="Neue Light"/>
              </a:defRPr>
            </a:lvl5pPr>
          </a:lstStyle>
          <a:p>
            <a:pPr lvl="0"/>
            <a:r>
              <a:rPr lang="en-US" noProof="0"/>
              <a:t>Click to edit Master text styles</a:t>
            </a:r>
          </a:p>
        </p:txBody>
      </p:sp>
      <p:sp>
        <p:nvSpPr>
          <p:cNvPr id="7" name="Slide Number Placeholder 5"/>
          <p:cNvSpPr>
            <a:spLocks noGrp="1"/>
          </p:cNvSpPr>
          <p:nvPr>
            <p:ph type="sldNum" sz="quarter" idx="14"/>
          </p:nvPr>
        </p:nvSpPr>
        <p:spPr/>
        <p:txBody>
          <a:bodyPr/>
          <a:lstStyle>
            <a:lvl1pPr>
              <a:defRPr/>
            </a:lvl1pPr>
          </a:lstStyle>
          <a:p>
            <a:fld id="{56652C5B-D3AD-F14A-9A93-27B90969BDEC}" type="slidenum">
              <a:rPr lang="en-US" smtClean="0"/>
              <a:t>‹#›</a:t>
            </a:fld>
            <a:endParaRPr lang="en-US"/>
          </a:p>
        </p:txBody>
      </p:sp>
      <p:sp>
        <p:nvSpPr>
          <p:cNvPr id="8" name="Footer Placeholder 2"/>
          <p:cNvSpPr>
            <a:spLocks noGrp="1"/>
          </p:cNvSpPr>
          <p:nvPr>
            <p:ph type="ftr" sz="quarter" idx="15"/>
          </p:nvPr>
        </p:nvSpPr>
        <p:spPr/>
        <p:txBody>
          <a:bodyPr/>
          <a:lstStyle>
            <a:lvl1pPr>
              <a:defRPr/>
            </a:lvl1pPr>
          </a:lstStyle>
          <a:p>
            <a:endParaRPr lang="en-US"/>
          </a:p>
        </p:txBody>
      </p:sp>
    </p:spTree>
    <p:extLst>
      <p:ext uri="{BB962C8B-B14F-4D97-AF65-F5344CB8AC3E}">
        <p14:creationId xmlns:p14="http://schemas.microsoft.com/office/powerpoint/2010/main" val="3470546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_Title and Content">
    <p:spTree>
      <p:nvGrpSpPr>
        <p:cNvPr id="1" name=""/>
        <p:cNvGrpSpPr/>
        <p:nvPr/>
      </p:nvGrpSpPr>
      <p:grpSpPr>
        <a:xfrm>
          <a:off x="0" y="0"/>
          <a:ext cx="0" cy="0"/>
          <a:chOff x="0" y="0"/>
          <a:chExt cx="0" cy="0"/>
        </a:xfrm>
      </p:grpSpPr>
      <p:sp>
        <p:nvSpPr>
          <p:cNvPr id="5"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10" name="Text Placeholder 9"/>
          <p:cNvSpPr>
            <a:spLocks noGrp="1"/>
          </p:cNvSpPr>
          <p:nvPr>
            <p:ph type="body" sz="quarter" idx="13"/>
          </p:nvPr>
        </p:nvSpPr>
        <p:spPr>
          <a:xfrm>
            <a:off x="349250" y="1835151"/>
            <a:ext cx="8426450" cy="4291012"/>
          </a:xfrm>
          <a:prstGeom prst="rect">
            <a:avLst/>
          </a:prstGeom>
        </p:spPr>
        <p:txBody>
          <a:bodyPr vert="horz"/>
          <a:lstStyle>
            <a:lvl1pPr marL="228600" indent="-228600">
              <a:lnSpc>
                <a:spcPts val="3800"/>
              </a:lnSpc>
              <a:spcBef>
                <a:spcPts val="0"/>
              </a:spcBef>
              <a:spcAft>
                <a:spcPts val="0"/>
              </a:spcAft>
              <a:buFont typeface="Wingdings" charset="2"/>
              <a:buChar char="§"/>
              <a:defRPr sz="1900">
                <a:latin typeface="Neue Regular"/>
                <a:cs typeface="Neue Regular"/>
              </a:defRPr>
            </a:lvl1pPr>
            <a:lvl2pPr marL="685800" indent="-228600">
              <a:lnSpc>
                <a:spcPts val="3800"/>
              </a:lnSpc>
              <a:spcBef>
                <a:spcPts val="0"/>
              </a:spcBef>
              <a:spcAft>
                <a:spcPts val="0"/>
              </a:spcAft>
              <a:buFont typeface="Wingdings" charset="2"/>
              <a:buChar char="§"/>
              <a:defRPr sz="1900">
                <a:latin typeface="Neue Regular"/>
                <a:cs typeface="Neue Regular"/>
              </a:defRPr>
            </a:lvl2pPr>
            <a:lvl3pPr>
              <a:lnSpc>
                <a:spcPts val="3800"/>
              </a:lnSpc>
              <a:spcBef>
                <a:spcPts val="0"/>
              </a:spcBef>
              <a:spcAft>
                <a:spcPts val="0"/>
              </a:spcAft>
              <a:buFont typeface="Wingdings" charset="2"/>
              <a:buChar char="§"/>
              <a:defRPr sz="1900">
                <a:latin typeface="Neue Regular"/>
                <a:cs typeface="Neue Regular"/>
              </a:defRPr>
            </a:lvl3pPr>
            <a:lvl4pPr>
              <a:lnSpc>
                <a:spcPts val="3800"/>
              </a:lnSpc>
              <a:spcBef>
                <a:spcPts val="0"/>
              </a:spcBef>
              <a:spcAft>
                <a:spcPts val="0"/>
              </a:spcAft>
              <a:buFont typeface="Wingdings" charset="2"/>
              <a:buChar char="§"/>
              <a:defRPr sz="1900">
                <a:latin typeface="Neue Regular"/>
                <a:cs typeface="Neue Regular"/>
              </a:defRPr>
            </a:lvl4pPr>
            <a:lvl5pPr marL="2171700" indent="-228600">
              <a:lnSpc>
                <a:spcPts val="3800"/>
              </a:lnSpc>
              <a:spcBef>
                <a:spcPts val="0"/>
              </a:spcBef>
              <a:spcAft>
                <a:spcPts val="0"/>
              </a:spcAft>
              <a:buFont typeface="Wingdings" charset="2"/>
              <a:buChar char="§"/>
              <a:defRPr sz="1900">
                <a:latin typeface="Neue Regular"/>
                <a:cs typeface="Neue Regul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itle 10"/>
          <p:cNvSpPr>
            <a:spLocks noGrp="1"/>
          </p:cNvSpPr>
          <p:nvPr>
            <p:ph type="title"/>
          </p:nvPr>
        </p:nvSpPr>
        <p:spPr/>
        <p:txBody>
          <a:bodyPr/>
          <a:lstStyle/>
          <a:p>
            <a:r>
              <a:rPr lang="en-US"/>
              <a:t>Click to edit Master title style</a:t>
            </a:r>
          </a:p>
        </p:txBody>
      </p:sp>
      <p:sp>
        <p:nvSpPr>
          <p:cNvPr id="12" name="Text Placeholder 10"/>
          <p:cNvSpPr>
            <a:spLocks noGrp="1"/>
          </p:cNvSpPr>
          <p:nvPr>
            <p:ph type="body" sz="quarter" idx="14"/>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6" name="Slide Number Placeholder 5"/>
          <p:cNvSpPr>
            <a:spLocks noGrp="1"/>
          </p:cNvSpPr>
          <p:nvPr>
            <p:ph type="sldNum" sz="quarter" idx="15"/>
          </p:nvPr>
        </p:nvSpPr>
        <p:spPr/>
        <p:txBody>
          <a:bodyPr/>
          <a:lstStyle>
            <a:lvl1pPr>
              <a:defRPr/>
            </a:lvl1pPr>
          </a:lstStyle>
          <a:p>
            <a:fld id="{56652C5B-D3AD-F14A-9A93-27B90969BDEC}" type="slidenum">
              <a:rPr lang="en-US" smtClean="0"/>
              <a:t>‹#›</a:t>
            </a:fld>
            <a:endParaRPr lang="en-US"/>
          </a:p>
        </p:txBody>
      </p:sp>
      <p:sp>
        <p:nvSpPr>
          <p:cNvPr id="7" name="Footer Placeholder 2"/>
          <p:cNvSpPr>
            <a:spLocks noGrp="1"/>
          </p:cNvSpPr>
          <p:nvPr>
            <p:ph type="ftr" sz="quarter" idx="16"/>
          </p:nvPr>
        </p:nvSpPr>
        <p:spPr/>
        <p:txBody>
          <a:bodyPr/>
          <a:lstStyle>
            <a:lvl1pPr>
              <a:defRPr/>
            </a:lvl1pPr>
          </a:lstStyle>
          <a:p>
            <a:endParaRPr lang="en-US"/>
          </a:p>
        </p:txBody>
      </p:sp>
    </p:spTree>
    <p:extLst>
      <p:ext uri="{BB962C8B-B14F-4D97-AF65-F5344CB8AC3E}">
        <p14:creationId xmlns:p14="http://schemas.microsoft.com/office/powerpoint/2010/main" val="1273153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6"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3" name="Picture Placeholder 2"/>
          <p:cNvSpPr>
            <a:spLocks noGrp="1"/>
          </p:cNvSpPr>
          <p:nvPr>
            <p:ph type="pic" idx="1"/>
          </p:nvPr>
        </p:nvSpPr>
        <p:spPr>
          <a:xfrm>
            <a:off x="395288" y="2336800"/>
            <a:ext cx="8462962" cy="37592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7" name="Slide Number Placeholder 5"/>
          <p:cNvSpPr>
            <a:spLocks noGrp="1"/>
          </p:cNvSpPr>
          <p:nvPr>
            <p:ph type="sldNum" sz="quarter" idx="14"/>
          </p:nvPr>
        </p:nvSpPr>
        <p:spPr/>
        <p:txBody>
          <a:bodyPr/>
          <a:lstStyle>
            <a:lvl1pPr>
              <a:defRPr/>
            </a:lvl1pPr>
          </a:lstStyle>
          <a:p>
            <a:fld id="{56652C5B-D3AD-F14A-9A93-27B90969BDEC}" type="slidenum">
              <a:rPr lang="en-US" smtClean="0"/>
              <a:t>‹#›</a:t>
            </a:fld>
            <a:endParaRPr lang="en-US"/>
          </a:p>
        </p:txBody>
      </p:sp>
      <p:sp>
        <p:nvSpPr>
          <p:cNvPr id="8" name="Footer Placeholder 2"/>
          <p:cNvSpPr>
            <a:spLocks noGrp="1"/>
          </p:cNvSpPr>
          <p:nvPr>
            <p:ph type="ftr" sz="quarter" idx="15"/>
          </p:nvPr>
        </p:nvSpPr>
        <p:spPr/>
        <p:txBody>
          <a:bodyPr/>
          <a:lstStyle>
            <a:lvl1pPr>
              <a:defRPr/>
            </a:lvl1pPr>
          </a:lstStyle>
          <a:p>
            <a:endParaRPr lang="en-US"/>
          </a:p>
        </p:txBody>
      </p:sp>
    </p:spTree>
    <p:extLst>
      <p:ext uri="{BB962C8B-B14F-4D97-AF65-F5344CB8AC3E}">
        <p14:creationId xmlns:p14="http://schemas.microsoft.com/office/powerpoint/2010/main" val="36263558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Picture with Caption">
    <p:spTree>
      <p:nvGrpSpPr>
        <p:cNvPr id="1" name=""/>
        <p:cNvGrpSpPr/>
        <p:nvPr/>
      </p:nvGrpSpPr>
      <p:grpSpPr>
        <a:xfrm>
          <a:off x="0" y="0"/>
          <a:ext cx="0" cy="0"/>
          <a:chOff x="0" y="0"/>
          <a:chExt cx="0" cy="0"/>
        </a:xfrm>
      </p:grpSpPr>
      <p:sp>
        <p:nvSpPr>
          <p:cNvPr id="7"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
        <p:nvSpPr>
          <p:cNvPr id="3" name="Picture Placeholder 2"/>
          <p:cNvSpPr>
            <a:spLocks noGrp="1"/>
          </p:cNvSpPr>
          <p:nvPr>
            <p:ph type="pic" idx="1"/>
          </p:nvPr>
        </p:nvSpPr>
        <p:spPr>
          <a:xfrm>
            <a:off x="395288" y="2952750"/>
            <a:ext cx="5122862" cy="31432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4" name="Text Placeholder 3"/>
          <p:cNvSpPr>
            <a:spLocks noGrp="1"/>
          </p:cNvSpPr>
          <p:nvPr>
            <p:ph type="body" sz="half" idx="2"/>
          </p:nvPr>
        </p:nvSpPr>
        <p:spPr>
          <a:xfrm>
            <a:off x="325438" y="1733550"/>
            <a:ext cx="5486400" cy="804862"/>
          </a:xfrm>
          <a:prstGeom prst="rect">
            <a:avLst/>
          </a:prstGeom>
        </p:spPr>
        <p:txBody>
          <a:bodyPr/>
          <a:lstStyle>
            <a:lvl1pPr marL="0" indent="0" algn="l">
              <a:buNone/>
              <a:defRPr sz="1300">
                <a:latin typeface="Neue Regular"/>
                <a:cs typeface="Neue Regular"/>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3" name="Title 12"/>
          <p:cNvSpPr>
            <a:spLocks noGrp="1"/>
          </p:cNvSpPr>
          <p:nvPr>
            <p:ph type="title"/>
          </p:nvPr>
        </p:nvSpPr>
        <p:spPr/>
        <p:txBody>
          <a:bodyPr/>
          <a:lstStyle/>
          <a:p>
            <a:r>
              <a:rPr lang="en-US"/>
              <a:t>Click to edit Master title style</a:t>
            </a:r>
          </a:p>
        </p:txBody>
      </p:sp>
      <p:sp>
        <p:nvSpPr>
          <p:cNvPr id="14" name="Text Placeholder 10"/>
          <p:cNvSpPr>
            <a:spLocks noGrp="1"/>
          </p:cNvSpPr>
          <p:nvPr>
            <p:ph type="body" sz="quarter" idx="13"/>
          </p:nvPr>
        </p:nvSpPr>
        <p:spPr>
          <a:xfrm>
            <a:off x="317500" y="1063625"/>
            <a:ext cx="3968750" cy="501650"/>
          </a:xfrm>
          <a:prstGeom prst="rect">
            <a:avLst/>
          </a:prstGeom>
        </p:spPr>
        <p:txBody>
          <a:bodyPr vert="horz"/>
          <a:lstStyle>
            <a:lvl1pPr>
              <a:buFontTx/>
              <a:buNone/>
              <a:defRPr sz="2400" b="0" i="0">
                <a:latin typeface="Neue Bold"/>
                <a:cs typeface="Neue Bold"/>
              </a:defRPr>
            </a:lvl1pPr>
          </a:lstStyle>
          <a:p>
            <a:pPr lvl="0"/>
            <a:r>
              <a:rPr lang="en-US"/>
              <a:t>Click to edit Master text styles</a:t>
            </a:r>
          </a:p>
        </p:txBody>
      </p:sp>
      <p:sp>
        <p:nvSpPr>
          <p:cNvPr id="12" name="Picture Placeholder 2"/>
          <p:cNvSpPr>
            <a:spLocks noGrp="1"/>
          </p:cNvSpPr>
          <p:nvPr>
            <p:ph type="pic" idx="14"/>
          </p:nvPr>
        </p:nvSpPr>
        <p:spPr>
          <a:xfrm>
            <a:off x="5721350" y="1733550"/>
            <a:ext cx="3100386" cy="436245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Drag picture to placeholder or click icon to add</a:t>
            </a:r>
          </a:p>
        </p:txBody>
      </p:sp>
      <p:sp>
        <p:nvSpPr>
          <p:cNvPr id="8" name="Slide Number Placeholder 5"/>
          <p:cNvSpPr>
            <a:spLocks noGrp="1"/>
          </p:cNvSpPr>
          <p:nvPr>
            <p:ph type="sldNum" sz="quarter" idx="15"/>
          </p:nvPr>
        </p:nvSpPr>
        <p:spPr/>
        <p:txBody>
          <a:bodyPr/>
          <a:lstStyle>
            <a:lvl1pPr>
              <a:defRPr/>
            </a:lvl1pPr>
          </a:lstStyle>
          <a:p>
            <a:fld id="{56652C5B-D3AD-F14A-9A93-27B90969BDEC}" type="slidenum">
              <a:rPr lang="en-US" smtClean="0"/>
              <a:t>‹#›</a:t>
            </a:fld>
            <a:endParaRPr lang="en-US"/>
          </a:p>
        </p:txBody>
      </p:sp>
      <p:sp>
        <p:nvSpPr>
          <p:cNvPr id="9" name="Footer Placeholder 2"/>
          <p:cNvSpPr>
            <a:spLocks noGrp="1"/>
          </p:cNvSpPr>
          <p:nvPr>
            <p:ph type="ftr" sz="quarter" idx="16"/>
          </p:nvPr>
        </p:nvSpPr>
        <p:spPr/>
        <p:txBody>
          <a:bodyPr/>
          <a:lstStyle>
            <a:lvl1pPr>
              <a:defRPr/>
            </a:lvl1pPr>
          </a:lstStyle>
          <a:p>
            <a:endParaRPr lang="en-US"/>
          </a:p>
        </p:txBody>
      </p:sp>
    </p:spTree>
    <p:extLst>
      <p:ext uri="{BB962C8B-B14F-4D97-AF65-F5344CB8AC3E}">
        <p14:creationId xmlns:p14="http://schemas.microsoft.com/office/powerpoint/2010/main" val="2237351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a:lvl1pPr>
          </a:lstStyle>
          <a:p>
            <a:fld id="{8CDE5C8D-9138-AB46-9E44-CEDC96D3CAEB}" type="datetimeFigureOut">
              <a:rPr lang="en-US" smtClean="0"/>
              <a:t>12/5/19</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6652C5B-D3AD-F14A-9A93-27B90969BDEC}" type="slidenum">
              <a:rPr lang="en-US" smtClean="0"/>
              <a:t>‹#›</a:t>
            </a:fld>
            <a:endParaRPr lang="en-US"/>
          </a:p>
        </p:txBody>
      </p:sp>
    </p:spTree>
    <p:extLst>
      <p:ext uri="{BB962C8B-B14F-4D97-AF65-F5344CB8AC3E}">
        <p14:creationId xmlns:p14="http://schemas.microsoft.com/office/powerpoint/2010/main" val="3637311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251575"/>
            <a:ext cx="2133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F000BD9-6872-ED43-B845-97B673F92F37}" type="slidenum">
              <a:rPr lang="en-US"/>
              <a:pPr/>
              <a:t>‹#›</a:t>
            </a:fld>
            <a:endParaRPr lang="en-US"/>
          </a:p>
        </p:txBody>
      </p:sp>
      <p:sp>
        <p:nvSpPr>
          <p:cNvPr id="6" name="Footer Placeholder 5"/>
          <p:cNvSpPr>
            <a:spLocks noGrp="1"/>
          </p:cNvSpPr>
          <p:nvPr>
            <p:ph type="ftr" sz="quarter" idx="12"/>
          </p:nvPr>
        </p:nvSpPr>
        <p:spPr/>
        <p:txBody>
          <a:bodyPr/>
          <a:lstStyle>
            <a:lvl1pPr>
              <a:defRPr/>
            </a:lvl1pPr>
          </a:lstStyle>
          <a:p>
            <a:endParaRPr lang="en-US"/>
          </a:p>
        </p:txBody>
      </p:sp>
    </p:spTree>
    <p:extLst>
      <p:ext uri="{BB962C8B-B14F-4D97-AF65-F5344CB8AC3E}">
        <p14:creationId xmlns:p14="http://schemas.microsoft.com/office/powerpoint/2010/main" val="1413321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329CC2B-0F28-DB4C-AFB9-7FEC6C60E0EB}" type="slidenum">
              <a:rPr lang="en-US"/>
              <a:pPr>
                <a:defRPr/>
              </a:pPr>
              <a:t>‹#›</a:t>
            </a:fld>
            <a:endParaRPr lang="en-US"/>
          </a:p>
        </p:txBody>
      </p:sp>
    </p:spTree>
    <p:extLst>
      <p:ext uri="{BB962C8B-B14F-4D97-AF65-F5344CB8AC3E}">
        <p14:creationId xmlns:p14="http://schemas.microsoft.com/office/powerpoint/2010/main" val="355854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Text Placeholder 2"/>
          <p:cNvSpPr txBox="1">
            <a:spLocks/>
          </p:cNvSpPr>
          <p:nvPr userDrawn="1"/>
        </p:nvSpPr>
        <p:spPr bwMode="auto">
          <a:xfrm>
            <a:off x="571500" y="425450"/>
            <a:ext cx="6877050" cy="78740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b="1" dirty="0">
                <a:solidFill>
                  <a:schemeClr val="bg1"/>
                </a:solidFill>
                <a:latin typeface="Neue Bold" charset="0"/>
                <a:cs typeface="Neue Bold" charset="0"/>
              </a:rPr>
              <a:t>SPRING TOWN HALL</a:t>
            </a:r>
          </a:p>
        </p:txBody>
      </p:sp>
      <p:sp>
        <p:nvSpPr>
          <p:cNvPr id="4" name="Text Placeholder 2"/>
          <p:cNvSpPr txBox="1">
            <a:spLocks/>
          </p:cNvSpPr>
          <p:nvPr userDrawn="1"/>
        </p:nvSpPr>
        <p:spPr bwMode="auto">
          <a:xfrm>
            <a:off x="6972300" y="6045200"/>
            <a:ext cx="1752600" cy="209550"/>
          </a:xfrm>
          <a:prstGeom prst="rect">
            <a:avLst/>
          </a:prstGeom>
          <a:noFill/>
          <a:ln>
            <a:miter lim="800000"/>
            <a:headEnd/>
            <a:tailEnd/>
          </a:ln>
        </p:spPr>
        <p:txBody>
          <a:bodyPr/>
          <a:lstStyle>
            <a:lvl1pPr indent="-342900"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lnSpc>
                <a:spcPts val="1500"/>
              </a:lnSpc>
              <a:buFont typeface="Arial" charset="0"/>
              <a:buNone/>
              <a:defRPr/>
            </a:pPr>
            <a:r>
              <a:rPr lang="en-US" sz="1300" b="1" dirty="0">
                <a:solidFill>
                  <a:schemeClr val="bg1"/>
                </a:solidFill>
                <a:latin typeface="Neue Bold" charset="0"/>
                <a:cs typeface="Neue Bold" charset="0"/>
              </a:rPr>
              <a:t>04.07.2015</a:t>
            </a:r>
            <a:endParaRPr lang="en-US" sz="1300" dirty="0">
              <a:solidFill>
                <a:schemeClr val="bg1"/>
              </a:solidFill>
              <a:latin typeface="Neue Bold" charset="0"/>
              <a:cs typeface="Neue Bold" charset="0"/>
            </a:endParaRPr>
          </a:p>
        </p:txBody>
      </p:sp>
      <p:sp>
        <p:nvSpPr>
          <p:cNvPr id="14" name="Title 13"/>
          <p:cNvSpPr>
            <a:spLocks noGrp="1"/>
          </p:cNvSpPr>
          <p:nvPr>
            <p:ph type="title"/>
          </p:nvPr>
        </p:nvSpPr>
        <p:spPr>
          <a:xfrm>
            <a:off x="571500" y="2909642"/>
            <a:ext cx="8229600" cy="1583120"/>
          </a:xfrm>
          <a:prstGeom prst="rect">
            <a:avLst/>
          </a:prstGeom>
        </p:spPr>
        <p:txBody>
          <a:bodyPr vert="horz"/>
          <a:lstStyle>
            <a:lvl1pPr algn="ctr">
              <a:lnSpc>
                <a:spcPts val="6000"/>
              </a:lnSpc>
              <a:defRPr sz="8000">
                <a:solidFill>
                  <a:srgbClr val="FFFFFF"/>
                </a:solidFill>
                <a:latin typeface="Neue Display Black"/>
                <a:cs typeface="Neue Display Black"/>
              </a:defRPr>
            </a:lvl1pPr>
          </a:lstStyle>
          <a:p>
            <a:r>
              <a:rPr lang="en-US"/>
              <a:t>Click to edit Master title style</a:t>
            </a:r>
            <a:endParaRPr lang="en-US" dirty="0"/>
          </a:p>
        </p:txBody>
      </p:sp>
    </p:spTree>
    <p:extLst>
      <p:ext uri="{BB962C8B-B14F-4D97-AF65-F5344CB8AC3E}">
        <p14:creationId xmlns:p14="http://schemas.microsoft.com/office/powerpoint/2010/main" val="1244048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3.xml"/><Relationship Id="rId1" Type="http://schemas.openxmlformats.org/officeDocument/2006/relationships/slideLayout" Target="../slideLayouts/slideLayout10.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3.xml"/><Relationship Id="rId7" Type="http://schemas.openxmlformats.org/officeDocument/2006/relationships/slideLayout" Target="../slideLayouts/slideLayout17.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5" Type="http://schemas.openxmlformats.org/officeDocument/2006/relationships/slideLayout" Target="../slideLayouts/slideLayout15.xml"/><Relationship Id="rId4" Type="http://schemas.openxmlformats.org/officeDocument/2006/relationships/slideLayout" Target="../slideLayouts/slideLayout14.xml"/><Relationship Id="rId9" Type="http://schemas.openxmlformats.org/officeDocument/2006/relationships/image" Target="../media/image1.emf"/></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theme" Target="../theme/theme5.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latin typeface="Neue Display Black" charset="0"/>
                <a:cs typeface="Neue Display Black" charset="0"/>
              </a:rPr>
            </a:br>
            <a:br>
              <a:rPr lang="en-US">
                <a:latin typeface="Neue Bold" charset="0"/>
                <a:cs typeface="Neue Bold" charset="0"/>
              </a:rPr>
            </a:br>
            <a:endParaRPr lang="en-US" sz="4600">
              <a:latin typeface="Neue Display Black" charset="0"/>
              <a:cs typeface="Neue Display Black" charset="0"/>
            </a:endParaRPr>
          </a:p>
        </p:txBody>
      </p:sp>
      <p:sp>
        <p:nvSpPr>
          <p:cNvPr id="3075" name="Title Placeholder 15"/>
          <p:cNvSpPr>
            <a:spLocks noGrp="1"/>
          </p:cNvSpPr>
          <p:nvPr>
            <p:ph type="title"/>
          </p:nvPr>
        </p:nvSpPr>
        <p:spPr bwMode="auto">
          <a:xfrm>
            <a:off x="298450" y="45720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pic>
        <p:nvPicPr>
          <p:cNvPr id="3076" name="Picture 1"/>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323850" y="6323013"/>
            <a:ext cx="8496300"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Slide Number Placeholder 5"/>
          <p:cNvSpPr>
            <a:spLocks noGrp="1"/>
          </p:cNvSpPr>
          <p:nvPr>
            <p:ph type="sldNum" sz="quarter" idx="4"/>
          </p:nvPr>
        </p:nvSpPr>
        <p:spPr>
          <a:xfrm>
            <a:off x="8382000" y="6600825"/>
            <a:ext cx="439738"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000000"/>
                </a:solidFill>
                <a:latin typeface="Neue Regular" charset="0"/>
                <a:cs typeface="Neue Regular" charset="0"/>
              </a:defRPr>
            </a:lvl1pPr>
          </a:lstStyle>
          <a:p>
            <a:fld id="{56652C5B-D3AD-F14A-9A93-27B90969BDEC}" type="slidenum">
              <a:rPr lang="en-US" smtClean="0"/>
              <a:t>‹#›</a:t>
            </a:fld>
            <a:endParaRPr lang="en-US"/>
          </a:p>
        </p:txBody>
      </p:sp>
      <p:sp>
        <p:nvSpPr>
          <p:cNvPr id="9" name="Footer Placeholder 2"/>
          <p:cNvSpPr>
            <a:spLocks noGrp="1"/>
          </p:cNvSpPr>
          <p:nvPr>
            <p:ph type="ftr" sz="quarter" idx="3"/>
          </p:nvPr>
        </p:nvSpPr>
        <p:spPr>
          <a:xfrm>
            <a:off x="7429500" y="6600825"/>
            <a:ext cx="1098550" cy="227013"/>
          </a:xfrm>
          <a:prstGeom prst="rect">
            <a:avLst/>
          </a:prstGeom>
        </p:spPr>
        <p:txBody>
          <a:bodyPr vert="horz" wrap="square" lIns="91440" tIns="45720" rIns="91440" bIns="45720" numCol="1" anchor="ctr" anchorCtr="0" compatLnSpc="1">
            <a:prstTxWarp prst="textNoShape">
              <a:avLst/>
            </a:prstTxWarp>
          </a:bodyPr>
          <a:lstStyle>
            <a:lvl1pPr algn="r">
              <a:defRPr sz="800">
                <a:latin typeface="Neue Regular" charset="0"/>
                <a:cs typeface="Neue Regular" charset="0"/>
              </a:defRPr>
            </a:lvl1pPr>
          </a:lstStyle>
          <a:p>
            <a:endParaRPr lang="en-US"/>
          </a:p>
        </p:txBody>
      </p:sp>
      <p:sp>
        <p:nvSpPr>
          <p:cNvPr id="11"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81" r:id="rId7"/>
    <p:sldLayoutId id="2147483682" r:id="rId8"/>
  </p:sldLayoutIdLst>
  <p:txStyles>
    <p:titleStyle>
      <a:lvl1pPr algn="l" defTabSz="457200" rtl="0" eaLnBrk="1" fontAlgn="base" hangingPunct="1">
        <a:spcBef>
          <a:spcPct val="0"/>
        </a:spcBef>
        <a:spcAft>
          <a:spcPct val="0"/>
        </a:spcAft>
        <a:defRPr sz="4600" kern="1200">
          <a:solidFill>
            <a:srgbClr val="E82E21"/>
          </a:solidFill>
          <a:latin typeface="Neue Display Black"/>
          <a:ea typeface="ＭＳ Ｐゴシック" pitchFamily="-65" charset="-128"/>
          <a:cs typeface="Neue Display Black"/>
        </a:defRPr>
      </a:lvl1pPr>
      <a:lvl2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2pPr>
      <a:lvl3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3pPr>
      <a:lvl4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4pPr>
      <a:lvl5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5pPr>
      <a:lvl6pPr marL="4572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0" algn="l" defTabSz="457200" rtl="0" eaLnBrk="1" fontAlgn="base" hangingPunct="1">
        <a:lnSpc>
          <a:spcPts val="5200"/>
        </a:lnSpc>
        <a:spcBef>
          <a:spcPct val="0"/>
        </a:spcBef>
        <a:spcAft>
          <a:spcPts val="600"/>
        </a:spcAft>
        <a:defRPr sz="4000" kern="1200">
          <a:solidFill>
            <a:schemeClr val="tx1"/>
          </a:solidFill>
          <a:latin typeface="Neue Light"/>
          <a:ea typeface="ＭＳ Ｐゴシック" charset="0"/>
          <a:cs typeface="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24F5C5E1-7DE5-4841-83C2-BC3D7D3C024F}" type="slidenum">
              <a:rPr lang="en-US"/>
              <a:pPr>
                <a:defRPr/>
              </a:pPr>
              <a:t>‹#›</a:t>
            </a:fld>
            <a:endParaRPr lang="en-US"/>
          </a:p>
        </p:txBody>
      </p:sp>
      <p:pic>
        <p:nvPicPr>
          <p:cNvPr id="1027"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8"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24B5ECC8-859D-7549-AAEB-C378699C10E7}" type="slidenum">
              <a:rPr lang="en-US"/>
              <a:pPr>
                <a:defRPr/>
              </a:pPr>
              <a:t>‹#›</a:t>
            </a:fld>
            <a:endParaRPr lang="en-US"/>
          </a:p>
        </p:txBody>
      </p:sp>
      <p:pic>
        <p:nvPicPr>
          <p:cNvPr id="10243"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0"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4" name="Title 1"/>
          <p:cNvSpPr txBox="1">
            <a:spLocks/>
          </p:cNvSpPr>
          <p:nvPr/>
        </p:nvSpPr>
        <p:spPr>
          <a:xfrm>
            <a:off x="342900" y="274638"/>
            <a:ext cx="8229600" cy="798512"/>
          </a:xfrm>
          <a:prstGeom prst="rect">
            <a:avLst/>
          </a:prstGeom>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defRPr/>
            </a:pPr>
            <a:br>
              <a:rPr lang="en-US" sz="4600">
                <a:solidFill>
                  <a:srgbClr val="313231"/>
                </a:solidFill>
                <a:latin typeface="Neue Display Black" charset="0"/>
                <a:cs typeface="Neue Display Black" charset="0"/>
              </a:rPr>
            </a:br>
            <a:br>
              <a:rPr lang="en-US">
                <a:solidFill>
                  <a:srgbClr val="313231"/>
                </a:solidFill>
                <a:latin typeface="Neue Bold" charset="0"/>
                <a:cs typeface="Neue Bold" charset="0"/>
              </a:rPr>
            </a:br>
            <a:endParaRPr lang="en-US" sz="4600">
              <a:solidFill>
                <a:srgbClr val="313231"/>
              </a:solidFill>
              <a:latin typeface="Neue Display Black" charset="0"/>
              <a:cs typeface="Neue Display Black" charset="0"/>
            </a:endParaRPr>
          </a:p>
        </p:txBody>
      </p:sp>
      <p:sp>
        <p:nvSpPr>
          <p:cNvPr id="12291" name="Title Placeholder 15"/>
          <p:cNvSpPr>
            <a:spLocks noGrp="1"/>
          </p:cNvSpPr>
          <p:nvPr>
            <p:ph type="title"/>
          </p:nvPr>
        </p:nvSpPr>
        <p:spPr bwMode="auto">
          <a:xfrm>
            <a:off x="298450" y="457200"/>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pic>
        <p:nvPicPr>
          <p:cNvPr id="12292" name="Picture 1"/>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323850" y="6323013"/>
            <a:ext cx="8496300" cy="254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Slide Number Placeholder 5"/>
          <p:cNvSpPr>
            <a:spLocks noGrp="1"/>
          </p:cNvSpPr>
          <p:nvPr>
            <p:ph type="sldNum" sz="quarter" idx="4"/>
          </p:nvPr>
        </p:nvSpPr>
        <p:spPr>
          <a:xfrm>
            <a:off x="8382000" y="6600825"/>
            <a:ext cx="439738"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000000"/>
                </a:solidFill>
                <a:latin typeface="Neue Regular" charset="0"/>
                <a:cs typeface="Neue Regular" charset="0"/>
              </a:defRPr>
            </a:lvl1pPr>
          </a:lstStyle>
          <a:p>
            <a:pPr>
              <a:defRPr/>
            </a:pPr>
            <a:fld id="{1F8B4E1C-956D-3343-AC0A-D13983CCA574}" type="slidenum">
              <a:rPr lang="en-US"/>
              <a:pPr>
                <a:defRPr/>
              </a:pPr>
              <a:t>‹#›</a:t>
            </a:fld>
            <a:endParaRPr lang="en-US"/>
          </a:p>
        </p:txBody>
      </p:sp>
      <p:sp>
        <p:nvSpPr>
          <p:cNvPr id="9" name="Footer Placeholder 2"/>
          <p:cNvSpPr>
            <a:spLocks noGrp="1"/>
          </p:cNvSpPr>
          <p:nvPr>
            <p:ph type="ftr" sz="quarter" idx="3"/>
          </p:nvPr>
        </p:nvSpPr>
        <p:spPr>
          <a:xfrm>
            <a:off x="7429500" y="6600825"/>
            <a:ext cx="1098550" cy="227013"/>
          </a:xfrm>
          <a:prstGeom prst="rect">
            <a:avLst/>
          </a:prstGeom>
        </p:spPr>
        <p:txBody>
          <a:bodyPr vert="horz" wrap="square" lIns="91440" tIns="45720" rIns="91440" bIns="45720" numCol="1" anchor="ctr" anchorCtr="0" compatLnSpc="1">
            <a:prstTxWarp prst="textNoShape">
              <a:avLst/>
            </a:prstTxWarp>
          </a:bodyPr>
          <a:lstStyle>
            <a:lvl1pPr algn="r">
              <a:defRPr sz="800">
                <a:solidFill>
                  <a:srgbClr val="313231"/>
                </a:solidFill>
                <a:latin typeface="Neue Regular" charset="0"/>
                <a:cs typeface="Neue Regular" charset="0"/>
              </a:defRPr>
            </a:lvl1pPr>
          </a:lstStyle>
          <a:p>
            <a:pPr>
              <a:defRPr/>
            </a:pPr>
            <a:r>
              <a:rPr lang="en-US"/>
              <a:t> |  00.00.2015 |</a:t>
            </a:r>
          </a:p>
        </p:txBody>
      </p:sp>
      <p:sp>
        <p:nvSpPr>
          <p:cNvPr id="11" name="Footer Placeholder 2"/>
          <p:cNvSpPr txBox="1">
            <a:spLocks/>
          </p:cNvSpPr>
          <p:nvPr/>
        </p:nvSpPr>
        <p:spPr>
          <a:xfrm>
            <a:off x="4552950" y="6600825"/>
            <a:ext cx="2895600" cy="227013"/>
          </a:xfrm>
          <a:prstGeom prst="rect">
            <a:avLst/>
          </a:prstGeom>
        </p:spPr>
        <p:txBody>
          <a:bodyPr anchor="ctr"/>
          <a:lstStyle>
            <a:lvl1pPr algn="r">
              <a:defRPr sz="900" dirty="0">
                <a:solidFill>
                  <a:schemeClr val="tx1">
                    <a:tint val="75000"/>
                  </a:schemeClr>
                </a:solidFill>
                <a:latin typeface="Neue Regular"/>
                <a:ea typeface="ＭＳ Ｐゴシック" charset="0"/>
                <a:cs typeface="Neue Regular"/>
              </a:defRPr>
            </a:lvl1pPr>
          </a:lstStyle>
          <a:p>
            <a:pPr>
              <a:defRPr/>
            </a:pPr>
            <a:endParaRPr lang="en-US" sz="800">
              <a:solidFill>
                <a:srgbClr val="313231">
                  <a:tint val="75000"/>
                </a:srgbClr>
              </a:solidFill>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Lst>
  <p:txStyles>
    <p:titleStyle>
      <a:lvl1pPr algn="l" defTabSz="457200" rtl="0" eaLnBrk="1" fontAlgn="base" hangingPunct="1">
        <a:spcBef>
          <a:spcPct val="0"/>
        </a:spcBef>
        <a:spcAft>
          <a:spcPct val="0"/>
        </a:spcAft>
        <a:defRPr sz="4600" kern="1200">
          <a:solidFill>
            <a:srgbClr val="E82E21"/>
          </a:solidFill>
          <a:latin typeface="Neue Display Black"/>
          <a:ea typeface="ＭＳ Ｐゴシック" pitchFamily="-65" charset="-128"/>
          <a:cs typeface="Neue Display Black"/>
        </a:defRPr>
      </a:lvl1pPr>
      <a:lvl2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2pPr>
      <a:lvl3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3pPr>
      <a:lvl4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4pPr>
      <a:lvl5pPr algn="l" defTabSz="457200" rtl="0" eaLnBrk="1" fontAlgn="base" hangingPunct="1">
        <a:spcBef>
          <a:spcPct val="0"/>
        </a:spcBef>
        <a:spcAft>
          <a:spcPct val="0"/>
        </a:spcAft>
        <a:defRPr sz="4600">
          <a:solidFill>
            <a:srgbClr val="E82E21"/>
          </a:solidFill>
          <a:latin typeface="Neue Display Black" pitchFamily="-65" charset="0"/>
          <a:ea typeface="ＭＳ Ｐゴシック" pitchFamily="-65" charset="-128"/>
        </a:defRPr>
      </a:lvl5pPr>
      <a:lvl6pPr marL="4572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6pPr>
      <a:lvl7pPr marL="9144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7pPr>
      <a:lvl8pPr marL="13716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8pPr>
      <a:lvl9pPr marL="1828800" algn="l" defTabSz="457200" rtl="0" eaLnBrk="1" fontAlgn="base" hangingPunct="1">
        <a:spcBef>
          <a:spcPct val="0"/>
        </a:spcBef>
        <a:spcAft>
          <a:spcPct val="0"/>
        </a:spcAft>
        <a:defRPr sz="4600">
          <a:solidFill>
            <a:schemeClr val="tx1"/>
          </a:solidFill>
          <a:latin typeface="Neue Display Black" pitchFamily="-65" charset="0"/>
          <a:ea typeface="ＭＳ Ｐゴシック" pitchFamily="-65"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65"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65"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65" charset="-128"/>
          <a:cs typeface="+mn-cs"/>
        </a:defRPr>
      </a:lvl4pPr>
      <a:lvl5pPr marL="2057400" indent="-2286000" algn="l" defTabSz="457200" rtl="0" eaLnBrk="1" fontAlgn="base" hangingPunct="1">
        <a:lnSpc>
          <a:spcPts val="5200"/>
        </a:lnSpc>
        <a:spcBef>
          <a:spcPct val="0"/>
        </a:spcBef>
        <a:spcAft>
          <a:spcPts val="600"/>
        </a:spcAft>
        <a:defRPr sz="4000" kern="1200">
          <a:solidFill>
            <a:schemeClr val="tx1"/>
          </a:solidFill>
          <a:latin typeface="Neue Light"/>
          <a:ea typeface="ＭＳ Ｐゴシック" charset="0"/>
          <a:cs typeface="Neue Light"/>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rgbClr val="E82E21"/>
        </a:solidFill>
        <a:effectLst/>
      </p:bgPr>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Neue Regular" charset="0"/>
                <a:cs typeface="Neue Regular" charset="0"/>
              </a:defRPr>
            </a:lvl1pPr>
          </a:lstStyle>
          <a:p>
            <a:pPr>
              <a:defRPr/>
            </a:pPr>
            <a:fld id="{67669C1D-F2D8-9C4C-95C5-6E57E657AE7F}" type="slidenum">
              <a:rPr lang="en-US"/>
              <a:pPr>
                <a:defRPr/>
              </a:pPr>
              <a:t>‹#›</a:t>
            </a:fld>
            <a:endParaRPr lang="en-US"/>
          </a:p>
        </p:txBody>
      </p:sp>
      <p:pic>
        <p:nvPicPr>
          <p:cNvPr id="34819" name="Picture 4" descr="TNS_Logo3_Large_White.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50875" y="5065713"/>
            <a:ext cx="1816100" cy="1189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0" r:id="rId1"/>
  </p:sldLayoutIdLst>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106" charset="-128"/>
          <a:cs typeface="ＭＳ Ｐゴシック" pitchFamily="-106" charset="-128"/>
        </a:defRPr>
      </a:lvl1pPr>
      <a:lvl2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2pPr>
      <a:lvl3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3pPr>
      <a:lvl4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4pPr>
      <a:lvl5pPr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5pPr>
      <a:lvl6pPr marL="4572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6pPr>
      <a:lvl7pPr marL="9144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7pPr>
      <a:lvl8pPr marL="13716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8pPr>
      <a:lvl9pPr marL="1828800" algn="ctr" defTabSz="457200" rtl="0" eaLnBrk="1" fontAlgn="base" hangingPunct="1">
        <a:spcBef>
          <a:spcPct val="0"/>
        </a:spcBef>
        <a:spcAft>
          <a:spcPct val="0"/>
        </a:spcAft>
        <a:defRPr sz="4400">
          <a:solidFill>
            <a:schemeClr val="tx1"/>
          </a:solidFill>
          <a:latin typeface="Calibri" pitchFamily="-106" charset="0"/>
          <a:ea typeface="ＭＳ Ｐゴシック" pitchFamily="-106" charset="-128"/>
          <a:cs typeface="ＭＳ Ｐゴシック" pitchFamily="-10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106" charset="-128"/>
          <a:cs typeface="ＭＳ Ｐゴシック" pitchFamily="-10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10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10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10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4400" dirty="0"/>
              <a:t>Tips </a:t>
            </a:r>
            <a:r>
              <a:rPr lang="en-US" sz="4400"/>
              <a:t>on Making a Killer </a:t>
            </a:r>
            <a:r>
              <a:rPr lang="en-US" sz="4400" dirty="0"/>
              <a:t>P</a:t>
            </a:r>
            <a:r>
              <a:rPr lang="en-US" sz="4400"/>
              <a:t>resentation</a:t>
            </a:r>
            <a:endParaRPr lang="en-US" sz="4400"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18292544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rrowheads="1"/>
          </p:cNvSpPr>
          <p:nvPr>
            <p:ph type="title"/>
          </p:nvPr>
        </p:nvSpPr>
        <p:spPr/>
        <p:txBody>
          <a:bodyPr/>
          <a:lstStyle/>
          <a:p>
            <a:r>
              <a:rPr lang="en-US" sz="3600" dirty="0"/>
              <a:t>Presenting to Groups</a:t>
            </a:r>
          </a:p>
        </p:txBody>
      </p:sp>
      <p:sp>
        <p:nvSpPr>
          <p:cNvPr id="77827" name="Rectangle 3"/>
          <p:cNvSpPr>
            <a:spLocks noGrp="1" noChangeArrowheads="1"/>
          </p:cNvSpPr>
          <p:nvPr>
            <p:ph type="body" idx="1"/>
          </p:nvPr>
        </p:nvSpPr>
        <p:spPr/>
        <p:txBody>
          <a:bodyPr/>
          <a:lstStyle/>
          <a:p>
            <a:r>
              <a:rPr lang="en-US" sz="2800" dirty="0"/>
              <a:t>Use PowerPoint</a:t>
            </a:r>
          </a:p>
          <a:p>
            <a:pPr lvl="1"/>
            <a:r>
              <a:rPr lang="en-US" sz="2400" dirty="0"/>
              <a:t>Don</a:t>
            </a:r>
            <a:r>
              <a:rPr lang="en-US" sz="2400" dirty="0">
                <a:latin typeface="Arial"/>
              </a:rPr>
              <a:t>’</a:t>
            </a:r>
            <a:r>
              <a:rPr lang="en-US" sz="2400" dirty="0"/>
              <a:t>t use distracting transitions or animations</a:t>
            </a:r>
          </a:p>
          <a:p>
            <a:r>
              <a:rPr lang="en-US" sz="2800" dirty="0"/>
              <a:t>Clearly Define Your Objectives Beforehand.</a:t>
            </a:r>
          </a:p>
          <a:p>
            <a:r>
              <a:rPr lang="en-US" sz="2800" dirty="0"/>
              <a:t>Preparation:</a:t>
            </a:r>
          </a:p>
          <a:p>
            <a:pPr lvl="1"/>
            <a:r>
              <a:rPr lang="en-US" sz="2400" dirty="0"/>
              <a:t>Know your subject thoroughly</a:t>
            </a:r>
          </a:p>
          <a:p>
            <a:pPr lvl="1"/>
            <a:r>
              <a:rPr lang="en-US" sz="2400" dirty="0"/>
              <a:t>Understand what your audience wants and expects</a:t>
            </a:r>
          </a:p>
          <a:p>
            <a:pPr lvl="1"/>
            <a:r>
              <a:rPr lang="en-US" sz="2400" dirty="0"/>
              <a:t>Write a script (but don’t memorize it or repeat it word for word)</a:t>
            </a:r>
          </a:p>
          <a:p>
            <a:pPr lvl="1"/>
            <a:r>
              <a:rPr lang="en-US" sz="2400" dirty="0"/>
              <a:t>Rehearse, rehearse, rehearse</a:t>
            </a:r>
          </a:p>
          <a:p>
            <a:pPr lvl="1"/>
            <a:r>
              <a:rPr lang="en-US" sz="2400" dirty="0"/>
              <a:t>Energetic delivery</a:t>
            </a:r>
          </a:p>
          <a:p>
            <a:pPr lvl="1"/>
            <a:endParaRPr lang="en-US" sz="2400" dirty="0"/>
          </a:p>
          <a:p>
            <a:endParaRPr lang="en-US" dirty="0"/>
          </a:p>
        </p:txBody>
      </p:sp>
    </p:spTree>
    <p:extLst>
      <p:ext uri="{BB962C8B-B14F-4D97-AF65-F5344CB8AC3E}">
        <p14:creationId xmlns:p14="http://schemas.microsoft.com/office/powerpoint/2010/main" val="1884774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Rot="1" noChangeArrowheads="1"/>
          </p:cNvSpPr>
          <p:nvPr>
            <p:ph type="title"/>
          </p:nvPr>
        </p:nvSpPr>
        <p:spPr/>
        <p:txBody>
          <a:bodyPr/>
          <a:lstStyle/>
          <a:p>
            <a:r>
              <a:rPr lang="en-US" sz="3600" dirty="0"/>
              <a:t>Delivery Tips</a:t>
            </a:r>
          </a:p>
        </p:txBody>
      </p:sp>
      <p:sp>
        <p:nvSpPr>
          <p:cNvPr id="83971" name="Rectangle 3"/>
          <p:cNvSpPr>
            <a:spLocks noGrp="1" noChangeArrowheads="1"/>
          </p:cNvSpPr>
          <p:nvPr>
            <p:ph type="body" idx="1"/>
          </p:nvPr>
        </p:nvSpPr>
        <p:spPr/>
        <p:txBody>
          <a:bodyPr/>
          <a:lstStyle/>
          <a:p>
            <a:pPr>
              <a:lnSpc>
                <a:spcPct val="90000"/>
              </a:lnSpc>
            </a:pPr>
            <a:r>
              <a:rPr lang="en-US" sz="2800" dirty="0"/>
              <a:t>Fit Your Delivery Style To Audience Expectations.</a:t>
            </a:r>
          </a:p>
          <a:p>
            <a:pPr>
              <a:lnSpc>
                <a:spcPct val="90000"/>
              </a:lnSpc>
            </a:pPr>
            <a:r>
              <a:rPr lang="en-US" sz="2800" dirty="0"/>
              <a:t>Dress One Level Up From Average Audience Style.</a:t>
            </a:r>
          </a:p>
          <a:p>
            <a:pPr>
              <a:lnSpc>
                <a:spcPct val="90000"/>
              </a:lnSpc>
            </a:pPr>
            <a:r>
              <a:rPr lang="en-US" sz="2800" dirty="0"/>
              <a:t>Poise and Confidence</a:t>
            </a:r>
          </a:p>
          <a:p>
            <a:pPr>
              <a:lnSpc>
                <a:spcPct val="90000"/>
              </a:lnSpc>
            </a:pPr>
            <a:r>
              <a:rPr lang="en-US" sz="2800" dirty="0"/>
              <a:t>Love Your Product.</a:t>
            </a:r>
          </a:p>
          <a:p>
            <a:pPr>
              <a:lnSpc>
                <a:spcPct val="90000"/>
              </a:lnSpc>
            </a:pPr>
            <a:r>
              <a:rPr lang="en-US" sz="2800" dirty="0"/>
              <a:t>Be Concise.</a:t>
            </a:r>
          </a:p>
          <a:p>
            <a:pPr>
              <a:lnSpc>
                <a:spcPct val="90000"/>
              </a:lnSpc>
            </a:pPr>
            <a:r>
              <a:rPr lang="en-US" sz="2800" dirty="0"/>
              <a:t>Keep Jargon To a Minimum</a:t>
            </a:r>
          </a:p>
          <a:p>
            <a:pPr>
              <a:lnSpc>
                <a:spcPct val="90000"/>
              </a:lnSpc>
            </a:pPr>
            <a:r>
              <a:rPr lang="en-US" sz="2800" dirty="0"/>
              <a:t>No Negatives</a:t>
            </a:r>
          </a:p>
          <a:p>
            <a:pPr>
              <a:lnSpc>
                <a:spcPct val="90000"/>
              </a:lnSpc>
            </a:pPr>
            <a:r>
              <a:rPr lang="en-US" sz="2800" dirty="0"/>
              <a:t>Don</a:t>
            </a:r>
            <a:r>
              <a:rPr lang="en-US" sz="2800" dirty="0">
                <a:latin typeface="Arial"/>
              </a:rPr>
              <a:t>’</a:t>
            </a:r>
            <a:r>
              <a:rPr lang="en-US" sz="2800" dirty="0"/>
              <a:t>t Be Defensive. </a:t>
            </a:r>
          </a:p>
        </p:txBody>
      </p:sp>
    </p:spTree>
    <p:extLst>
      <p:ext uri="{BB962C8B-B14F-4D97-AF65-F5344CB8AC3E}">
        <p14:creationId xmlns:p14="http://schemas.microsoft.com/office/powerpoint/2010/main" val="1926871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Rot="1" noChangeArrowheads="1"/>
          </p:cNvSpPr>
          <p:nvPr>
            <p:ph type="title"/>
          </p:nvPr>
        </p:nvSpPr>
        <p:spPr/>
        <p:txBody>
          <a:bodyPr/>
          <a:lstStyle/>
          <a:p>
            <a:r>
              <a:rPr lang="en-US" sz="3600" dirty="0"/>
              <a:t>Delivery Tips</a:t>
            </a:r>
          </a:p>
        </p:txBody>
      </p:sp>
      <p:sp>
        <p:nvSpPr>
          <p:cNvPr id="84995" name="Rectangle 3"/>
          <p:cNvSpPr>
            <a:spLocks noGrp="1" noChangeArrowheads="1"/>
          </p:cNvSpPr>
          <p:nvPr>
            <p:ph type="body" idx="1"/>
          </p:nvPr>
        </p:nvSpPr>
        <p:spPr/>
        <p:txBody>
          <a:bodyPr/>
          <a:lstStyle/>
          <a:p>
            <a:r>
              <a:rPr lang="en-US" sz="2800" dirty="0"/>
              <a:t>Smile</a:t>
            </a:r>
          </a:p>
          <a:p>
            <a:r>
              <a:rPr lang="en-US" sz="2800" dirty="0"/>
              <a:t>Establish eye contact with everyone.</a:t>
            </a:r>
          </a:p>
          <a:p>
            <a:r>
              <a:rPr lang="en-US" sz="2800" dirty="0"/>
              <a:t>Vary your voice.</a:t>
            </a:r>
          </a:p>
          <a:p>
            <a:r>
              <a:rPr lang="en-US" sz="2800" dirty="0"/>
              <a:t>Use people</a:t>
            </a:r>
            <a:r>
              <a:rPr lang="en-US" sz="2800" dirty="0">
                <a:latin typeface="Arial"/>
              </a:rPr>
              <a:t>’</a:t>
            </a:r>
            <a:r>
              <a:rPr lang="en-US" sz="2800" dirty="0"/>
              <a:t>s names.</a:t>
            </a:r>
          </a:p>
          <a:p>
            <a:r>
              <a:rPr lang="en-US" sz="2800" dirty="0"/>
              <a:t>Be careful about injecting humor.</a:t>
            </a:r>
          </a:p>
        </p:txBody>
      </p:sp>
    </p:spTree>
    <p:extLst>
      <p:ext uri="{BB962C8B-B14F-4D97-AF65-F5344CB8AC3E}">
        <p14:creationId xmlns:p14="http://schemas.microsoft.com/office/powerpoint/2010/main" val="3673715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Delivery Tips</a:t>
            </a:r>
          </a:p>
        </p:txBody>
      </p:sp>
      <p:sp>
        <p:nvSpPr>
          <p:cNvPr id="5" name="Content Placeholder 4"/>
          <p:cNvSpPr>
            <a:spLocks noGrp="1"/>
          </p:cNvSpPr>
          <p:nvPr>
            <p:ph idx="1"/>
          </p:nvPr>
        </p:nvSpPr>
        <p:spPr/>
        <p:txBody>
          <a:bodyPr/>
          <a:lstStyle/>
          <a:p>
            <a:r>
              <a:rPr lang="en-US" sz="2800" dirty="0"/>
              <a:t>Involve the Audience</a:t>
            </a:r>
          </a:p>
          <a:p>
            <a:r>
              <a:rPr lang="en-US" sz="2800" dirty="0"/>
              <a:t>Tap Into the Decision Maker</a:t>
            </a:r>
            <a:r>
              <a:rPr lang="en-US" sz="2800" dirty="0">
                <a:latin typeface="Arial"/>
              </a:rPr>
              <a:t>’</a:t>
            </a:r>
            <a:r>
              <a:rPr lang="en-US" sz="2800" dirty="0"/>
              <a:t>s Emotions</a:t>
            </a:r>
          </a:p>
          <a:p>
            <a:r>
              <a:rPr lang="en-US" sz="2800" dirty="0"/>
              <a:t>If You Make a Mistake, Keep Going</a:t>
            </a:r>
          </a:p>
          <a:p>
            <a:pPr lvl="1"/>
            <a:r>
              <a:rPr lang="en-US" sz="2400" dirty="0"/>
              <a:t>Laugh It Off </a:t>
            </a:r>
          </a:p>
          <a:p>
            <a:pPr lvl="2"/>
            <a:r>
              <a:rPr lang="en-US" sz="2000" dirty="0"/>
              <a:t>The audience is with you if they like you.</a:t>
            </a:r>
          </a:p>
          <a:p>
            <a:r>
              <a:rPr lang="en-US" sz="2800" dirty="0"/>
              <a:t>Be Yourself and Have Fun</a:t>
            </a:r>
          </a:p>
          <a:p>
            <a:pPr marL="0" indent="0">
              <a:buNone/>
            </a:pPr>
            <a:endParaRPr lang="en-US" dirty="0"/>
          </a:p>
        </p:txBody>
      </p:sp>
    </p:spTree>
    <p:extLst>
      <p:ext uri="{BB962C8B-B14F-4D97-AF65-F5344CB8AC3E}">
        <p14:creationId xmlns:p14="http://schemas.microsoft.com/office/powerpoint/2010/main" val="1375393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rrowheads="1"/>
          </p:cNvSpPr>
          <p:nvPr>
            <p:ph type="title"/>
          </p:nvPr>
        </p:nvSpPr>
        <p:spPr/>
        <p:txBody>
          <a:bodyPr/>
          <a:lstStyle/>
          <a:p>
            <a:r>
              <a:rPr lang="en-US" sz="3600" dirty="0"/>
              <a:t>Delivery Tips</a:t>
            </a:r>
          </a:p>
        </p:txBody>
      </p:sp>
      <p:sp>
        <p:nvSpPr>
          <p:cNvPr id="79875" name="Rectangle 3"/>
          <p:cNvSpPr>
            <a:spLocks noGrp="1" noChangeArrowheads="1"/>
          </p:cNvSpPr>
          <p:nvPr>
            <p:ph type="body" idx="1"/>
          </p:nvPr>
        </p:nvSpPr>
        <p:spPr/>
        <p:txBody>
          <a:bodyPr/>
          <a:lstStyle/>
          <a:p>
            <a:r>
              <a:rPr lang="en-US" sz="2800" dirty="0"/>
              <a:t>Use Slides As a Prompt For Your Narrative –</a:t>
            </a:r>
            <a:r>
              <a:rPr lang="en-US" sz="2800" i="1" dirty="0"/>
              <a:t>Don</a:t>
            </a:r>
            <a:r>
              <a:rPr lang="en-US" sz="2800" i="1" dirty="0">
                <a:latin typeface="Arial"/>
              </a:rPr>
              <a:t>’</a:t>
            </a:r>
            <a:r>
              <a:rPr lang="en-US" sz="2800" i="1" dirty="0"/>
              <a:t>t Read Slides.</a:t>
            </a:r>
          </a:p>
          <a:p>
            <a:pPr lvl="1"/>
            <a:r>
              <a:rPr lang="en-US" sz="2400" dirty="0"/>
              <a:t>Use visuals as prompts, hand out text versions afterwards.</a:t>
            </a:r>
          </a:p>
          <a:p>
            <a:r>
              <a:rPr lang="en-US" sz="2800" dirty="0"/>
              <a:t>Face the Audience, Talk To Individuals (Especially the Decision Maker If There Is One)</a:t>
            </a:r>
          </a:p>
          <a:p>
            <a:r>
              <a:rPr lang="en-US" sz="2800" dirty="0"/>
              <a:t>Announce Up Front How You</a:t>
            </a:r>
            <a:r>
              <a:rPr lang="en-US" sz="2800" dirty="0">
                <a:latin typeface="Arial"/>
              </a:rPr>
              <a:t>’</a:t>
            </a:r>
            <a:r>
              <a:rPr lang="en-US" sz="2800" dirty="0"/>
              <a:t>re Going To Handle Questions.</a:t>
            </a:r>
          </a:p>
          <a:p>
            <a:r>
              <a:rPr lang="en-US" sz="2800" dirty="0"/>
              <a:t>Don</a:t>
            </a:r>
            <a:r>
              <a:rPr lang="en-US" sz="2800" dirty="0">
                <a:latin typeface="Arial"/>
              </a:rPr>
              <a:t>’</a:t>
            </a:r>
            <a:r>
              <a:rPr lang="en-US" sz="2800" dirty="0"/>
              <a:t>t Hand Out Hard Copies of Text Beforehand.</a:t>
            </a:r>
          </a:p>
          <a:p>
            <a:pPr>
              <a:buFont typeface="Wingdings" charset="0"/>
              <a:buNone/>
            </a:pPr>
            <a:endParaRPr lang="en-US" dirty="0"/>
          </a:p>
        </p:txBody>
      </p:sp>
    </p:spTree>
    <p:extLst>
      <p:ext uri="{BB962C8B-B14F-4D97-AF65-F5344CB8AC3E}">
        <p14:creationId xmlns:p14="http://schemas.microsoft.com/office/powerpoint/2010/main" val="24073422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400" dirty="0"/>
              <a:t>Perfect Mix of data and narrative</a:t>
            </a:r>
          </a:p>
        </p:txBody>
      </p:sp>
      <p:sp>
        <p:nvSpPr>
          <p:cNvPr id="6" name="Subtitle 5"/>
          <p:cNvSpPr>
            <a:spLocks noGrp="1"/>
          </p:cNvSpPr>
          <p:nvPr>
            <p:ph type="subTitle" idx="1"/>
          </p:nvPr>
        </p:nvSpPr>
        <p:spPr/>
        <p:txBody>
          <a:bodyPr/>
          <a:lstStyle/>
          <a:p>
            <a:endParaRPr lang="en-US"/>
          </a:p>
        </p:txBody>
      </p:sp>
      <p:sp>
        <p:nvSpPr>
          <p:cNvPr id="8" name="TextBox 7"/>
          <p:cNvSpPr txBox="1"/>
          <p:nvPr/>
        </p:nvSpPr>
        <p:spPr>
          <a:xfrm>
            <a:off x="957216" y="5638800"/>
            <a:ext cx="7500984" cy="646331"/>
          </a:xfrm>
          <a:prstGeom prst="rect">
            <a:avLst/>
          </a:prstGeom>
          <a:noFill/>
        </p:spPr>
        <p:txBody>
          <a:bodyPr wrap="none" rtlCol="0">
            <a:spAutoFit/>
          </a:bodyPr>
          <a:lstStyle/>
          <a:p>
            <a:r>
              <a:rPr lang="en-US" dirty="0"/>
              <a:t>“How to Give a Killer Presentation.” (2013). Chris Anderson. </a:t>
            </a:r>
            <a:r>
              <a:rPr lang="en-US" i="1" dirty="0"/>
              <a:t>Harvard Business </a:t>
            </a:r>
          </a:p>
          <a:p>
            <a:r>
              <a:rPr lang="en-US" i="1" dirty="0"/>
              <a:t>  Review. </a:t>
            </a:r>
            <a:r>
              <a:rPr lang="en-US" dirty="0"/>
              <a:t>June.</a:t>
            </a:r>
          </a:p>
        </p:txBody>
      </p:sp>
    </p:spTree>
    <p:extLst>
      <p:ext uri="{BB962C8B-B14F-4D97-AF65-F5344CB8AC3E}">
        <p14:creationId xmlns:p14="http://schemas.microsoft.com/office/powerpoint/2010/main" val="2963298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r>
              <a:rPr lang="en-US" sz="2800" dirty="0"/>
              <a:t>Most Presentations Lie Somewhere On The Continuum Between A Report and a Story. A Report Is Data-rich, Exhaustive, and Informative—but Not Very Engaging. </a:t>
            </a:r>
          </a:p>
          <a:p>
            <a:r>
              <a:rPr lang="en-US" sz="2800" dirty="0"/>
              <a:t>Stories Help a Speaker Connect With an Audience, But Listeners Often Want Facts and Information, Too. </a:t>
            </a:r>
          </a:p>
          <a:p>
            <a:r>
              <a:rPr lang="en-US" sz="2800" dirty="0"/>
              <a:t>Great Presenters Layer Story and Information Like a Cake, and Understand That Different Types Of Talks Require Differing Ingredients.</a:t>
            </a:r>
          </a:p>
        </p:txBody>
      </p:sp>
      <p:sp>
        <p:nvSpPr>
          <p:cNvPr id="6" name="Text Placeholder 5"/>
          <p:cNvSpPr>
            <a:spLocks noGrp="1"/>
          </p:cNvSpPr>
          <p:nvPr>
            <p:ph type="body" sz="quarter" idx="13"/>
          </p:nvPr>
        </p:nvSpPr>
        <p:spPr/>
        <p:txBody>
          <a:bodyPr/>
          <a:lstStyle/>
          <a:p>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3811329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Picture Placeholder 11"/>
          <p:cNvSpPr>
            <a:spLocks noGrp="1"/>
          </p:cNvSpPr>
          <p:nvPr>
            <p:ph type="pic" idx="1"/>
          </p:nvPr>
        </p:nvSpPr>
        <p:spPr>
          <a:xfrm>
            <a:off x="422276" y="1275726"/>
            <a:ext cx="8462962" cy="3759200"/>
          </a:xfrm>
        </p:spPr>
      </p:sp>
      <p:sp>
        <p:nvSpPr>
          <p:cNvPr id="13" name="Text Placeholder 12"/>
          <p:cNvSpPr>
            <a:spLocks noGrp="1"/>
          </p:cNvSpPr>
          <p:nvPr>
            <p:ph type="body" sz="half" idx="2"/>
          </p:nvPr>
        </p:nvSpPr>
        <p:spPr/>
        <p:txBody>
          <a:bodyPr/>
          <a:lstStyle/>
          <a:p>
            <a:endParaRPr lang="en-US"/>
          </a:p>
        </p:txBody>
      </p:sp>
      <p:sp>
        <p:nvSpPr>
          <p:cNvPr id="11" name="Title 10"/>
          <p:cNvSpPr>
            <a:spLocks noGrp="1"/>
          </p:cNvSpPr>
          <p:nvPr>
            <p:ph type="title"/>
          </p:nvPr>
        </p:nvSpPr>
        <p:spPr/>
        <p:txBody>
          <a:bodyPr/>
          <a:lstStyle/>
          <a:p>
            <a:endParaRPr lang="en-US" dirty="0"/>
          </a:p>
        </p:txBody>
      </p:sp>
      <p:sp>
        <p:nvSpPr>
          <p:cNvPr id="14" name="Text Placeholder 13"/>
          <p:cNvSpPr>
            <a:spLocks noGrp="1"/>
          </p:cNvSpPr>
          <p:nvPr>
            <p:ph type="body" sz="quarter" idx="13"/>
          </p:nvPr>
        </p:nvSpPr>
        <p:spPr/>
        <p:txBody>
          <a:bodyPr/>
          <a:lstStyle/>
          <a:p>
            <a:endParaRPr lang="en-US"/>
          </a:p>
        </p:txBody>
      </p:sp>
      <p:cxnSp>
        <p:nvCxnSpPr>
          <p:cNvPr id="16" name="Straight Arrow Connector 15"/>
          <p:cNvCxnSpPr>
            <a:endCxn id="12" idx="3"/>
          </p:cNvCxnSpPr>
          <p:nvPr/>
        </p:nvCxnSpPr>
        <p:spPr>
          <a:xfrm flipV="1">
            <a:off x="325438" y="3155326"/>
            <a:ext cx="8559800" cy="2920"/>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558199" y="3579361"/>
            <a:ext cx="1059605" cy="461665"/>
          </a:xfrm>
          <a:prstGeom prst="rect">
            <a:avLst/>
          </a:prstGeom>
          <a:noFill/>
        </p:spPr>
        <p:txBody>
          <a:bodyPr wrap="none" rtlCol="0">
            <a:spAutoFit/>
          </a:bodyPr>
          <a:lstStyle/>
          <a:p>
            <a:r>
              <a:rPr lang="en-US" sz="2400" b="1" dirty="0"/>
              <a:t>Report</a:t>
            </a:r>
          </a:p>
        </p:txBody>
      </p:sp>
      <p:sp>
        <p:nvSpPr>
          <p:cNvPr id="19" name="TextBox 18"/>
          <p:cNvSpPr txBox="1"/>
          <p:nvPr/>
        </p:nvSpPr>
        <p:spPr>
          <a:xfrm>
            <a:off x="8019559" y="3579361"/>
            <a:ext cx="857476" cy="461665"/>
          </a:xfrm>
          <a:prstGeom prst="rect">
            <a:avLst/>
          </a:prstGeom>
          <a:noFill/>
        </p:spPr>
        <p:txBody>
          <a:bodyPr wrap="none" rtlCol="0">
            <a:spAutoFit/>
          </a:bodyPr>
          <a:lstStyle/>
          <a:p>
            <a:r>
              <a:rPr lang="en-US" sz="2400" b="1" dirty="0"/>
              <a:t>Story</a:t>
            </a:r>
          </a:p>
        </p:txBody>
      </p:sp>
      <p:sp>
        <p:nvSpPr>
          <p:cNvPr id="20" name="TextBox 19"/>
          <p:cNvSpPr txBox="1"/>
          <p:nvPr/>
        </p:nvSpPr>
        <p:spPr>
          <a:xfrm>
            <a:off x="557598" y="4296520"/>
            <a:ext cx="1039918" cy="646331"/>
          </a:xfrm>
          <a:prstGeom prst="rect">
            <a:avLst/>
          </a:prstGeom>
          <a:noFill/>
        </p:spPr>
        <p:txBody>
          <a:bodyPr wrap="none" rtlCol="0">
            <a:spAutoFit/>
          </a:bodyPr>
          <a:lstStyle/>
          <a:p>
            <a:r>
              <a:rPr lang="en-US" dirty="0"/>
              <a:t>Research</a:t>
            </a:r>
          </a:p>
          <a:p>
            <a:r>
              <a:rPr lang="en-US" dirty="0"/>
              <a:t>Findings</a:t>
            </a:r>
          </a:p>
        </p:txBody>
      </p:sp>
      <p:sp>
        <p:nvSpPr>
          <p:cNvPr id="21" name="TextBox 20"/>
          <p:cNvSpPr txBox="1"/>
          <p:nvPr/>
        </p:nvSpPr>
        <p:spPr>
          <a:xfrm>
            <a:off x="2341400" y="4296520"/>
            <a:ext cx="1479892" cy="646331"/>
          </a:xfrm>
          <a:prstGeom prst="rect">
            <a:avLst/>
          </a:prstGeom>
          <a:noFill/>
        </p:spPr>
        <p:txBody>
          <a:bodyPr wrap="none" rtlCol="0">
            <a:spAutoFit/>
          </a:bodyPr>
          <a:lstStyle/>
          <a:p>
            <a:r>
              <a:rPr lang="en-US" dirty="0"/>
              <a:t>Financial</a:t>
            </a:r>
          </a:p>
          <a:p>
            <a:r>
              <a:rPr lang="en-US" dirty="0"/>
              <a:t>Presentations</a:t>
            </a:r>
          </a:p>
        </p:txBody>
      </p:sp>
      <p:sp>
        <p:nvSpPr>
          <p:cNvPr id="22" name="TextBox 21"/>
          <p:cNvSpPr txBox="1"/>
          <p:nvPr/>
        </p:nvSpPr>
        <p:spPr>
          <a:xfrm>
            <a:off x="4286250" y="4342686"/>
            <a:ext cx="928459" cy="646331"/>
          </a:xfrm>
          <a:prstGeom prst="rect">
            <a:avLst/>
          </a:prstGeom>
          <a:noFill/>
        </p:spPr>
        <p:txBody>
          <a:bodyPr wrap="none" rtlCol="0">
            <a:spAutoFit/>
          </a:bodyPr>
          <a:lstStyle/>
          <a:p>
            <a:r>
              <a:rPr lang="en-US" dirty="0"/>
              <a:t>Product</a:t>
            </a:r>
          </a:p>
          <a:p>
            <a:r>
              <a:rPr lang="en-US" dirty="0"/>
              <a:t>Launch</a:t>
            </a:r>
          </a:p>
        </p:txBody>
      </p:sp>
      <p:sp>
        <p:nvSpPr>
          <p:cNvPr id="23" name="TextBox 22"/>
          <p:cNvSpPr txBox="1"/>
          <p:nvPr/>
        </p:nvSpPr>
        <p:spPr>
          <a:xfrm>
            <a:off x="5988057" y="4421205"/>
            <a:ext cx="959330" cy="369332"/>
          </a:xfrm>
          <a:prstGeom prst="rect">
            <a:avLst/>
          </a:prstGeom>
          <a:noFill/>
        </p:spPr>
        <p:txBody>
          <a:bodyPr wrap="none" rtlCol="0">
            <a:spAutoFit/>
          </a:bodyPr>
          <a:lstStyle/>
          <a:p>
            <a:r>
              <a:rPr lang="en-US" dirty="0"/>
              <a:t>VC Pitch</a:t>
            </a:r>
          </a:p>
        </p:txBody>
      </p:sp>
      <p:sp>
        <p:nvSpPr>
          <p:cNvPr id="24" name="TextBox 23"/>
          <p:cNvSpPr txBox="1"/>
          <p:nvPr/>
        </p:nvSpPr>
        <p:spPr>
          <a:xfrm>
            <a:off x="7899146" y="4296520"/>
            <a:ext cx="959104" cy="646331"/>
          </a:xfrm>
          <a:prstGeom prst="rect">
            <a:avLst/>
          </a:prstGeom>
          <a:noFill/>
        </p:spPr>
        <p:txBody>
          <a:bodyPr wrap="none" rtlCol="0">
            <a:spAutoFit/>
          </a:bodyPr>
          <a:lstStyle/>
          <a:p>
            <a:r>
              <a:rPr lang="en-US" dirty="0"/>
              <a:t>Keynote</a:t>
            </a:r>
          </a:p>
          <a:p>
            <a:r>
              <a:rPr lang="en-US" dirty="0"/>
              <a:t>Address</a:t>
            </a:r>
          </a:p>
        </p:txBody>
      </p:sp>
      <p:sp>
        <p:nvSpPr>
          <p:cNvPr id="2" name="TextBox 1"/>
          <p:cNvSpPr txBox="1"/>
          <p:nvPr/>
        </p:nvSpPr>
        <p:spPr>
          <a:xfrm>
            <a:off x="1317058" y="5486398"/>
            <a:ext cx="6702501" cy="892552"/>
          </a:xfrm>
          <a:prstGeom prst="rect">
            <a:avLst/>
          </a:prstGeom>
          <a:noFill/>
        </p:spPr>
        <p:txBody>
          <a:bodyPr wrap="none" rtlCol="0">
            <a:spAutoFit/>
          </a:bodyPr>
          <a:lstStyle/>
          <a:p>
            <a:r>
              <a:rPr lang="en-US" dirty="0"/>
              <a:t>“</a:t>
            </a:r>
            <a:r>
              <a:rPr lang="en-US" sz="1600" dirty="0"/>
              <a:t>How to Give a Killer Presentation.” (2013). Chris Anderson. </a:t>
            </a:r>
            <a:r>
              <a:rPr lang="en-US" sz="1600" i="1" dirty="0"/>
              <a:t>Harvard Business </a:t>
            </a:r>
          </a:p>
          <a:p>
            <a:r>
              <a:rPr lang="en-US" sz="1600" i="1" dirty="0"/>
              <a:t>  Review. </a:t>
            </a:r>
            <a:r>
              <a:rPr lang="en-US" sz="1600" dirty="0"/>
              <a:t>June.</a:t>
            </a:r>
          </a:p>
          <a:p>
            <a:endParaRPr lang="en-US" dirty="0"/>
          </a:p>
        </p:txBody>
      </p:sp>
    </p:spTree>
    <p:extLst>
      <p:ext uri="{BB962C8B-B14F-4D97-AF65-F5344CB8AC3E}">
        <p14:creationId xmlns:p14="http://schemas.microsoft.com/office/powerpoint/2010/main" val="20700034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r>
              <a:rPr lang="en-US" dirty="0"/>
              <a:t>Research Findings</a:t>
            </a:r>
          </a:p>
          <a:p>
            <a:pPr lvl="1"/>
            <a:r>
              <a:rPr lang="en-US" sz="2400" dirty="0"/>
              <a:t>If your goal is to communicate information from a written report, send the full document to the audience, and limit the presentation to key takeaways. Don’t do a long slide show that repeats all your findings. Anyone who’s really interested can read the report; everyone else will appreciate brevity.</a:t>
            </a:r>
          </a:p>
        </p:txBody>
      </p:sp>
      <p:sp>
        <p:nvSpPr>
          <p:cNvPr id="8" name="Text Placeholder 7"/>
          <p:cNvSpPr>
            <a:spLocks noGrp="1"/>
          </p:cNvSpPr>
          <p:nvPr>
            <p:ph type="body" sz="quarter" idx="13"/>
          </p:nvPr>
        </p:nvSpPr>
        <p:spPr/>
        <p:txBody>
          <a:bodyPr/>
          <a:lstStyle/>
          <a:p>
            <a:endParaRPr lang="en-US"/>
          </a:p>
        </p:txBody>
      </p:sp>
      <p:sp>
        <p:nvSpPr>
          <p:cNvPr id="6" name="Title 5"/>
          <p:cNvSpPr>
            <a:spLocks noGrp="1"/>
          </p:cNvSpPr>
          <p:nvPr>
            <p:ph type="title"/>
          </p:nvPr>
        </p:nvSpPr>
        <p:spPr/>
        <p:txBody>
          <a:bodyPr/>
          <a:lstStyle/>
          <a:p>
            <a:endParaRPr lang="en-US"/>
          </a:p>
        </p:txBody>
      </p:sp>
    </p:spTree>
    <p:extLst>
      <p:ext uri="{BB962C8B-B14F-4D97-AF65-F5344CB8AC3E}">
        <p14:creationId xmlns:p14="http://schemas.microsoft.com/office/powerpoint/2010/main" val="11808429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298450" y="1098550"/>
            <a:ext cx="3987800" cy="501650"/>
          </a:xfrm>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a:bodyPr>
          <a:lstStyle/>
          <a:p>
            <a:r>
              <a:rPr lang="en-US" dirty="0"/>
              <a:t>Financial Presentation</a:t>
            </a:r>
          </a:p>
          <a:p>
            <a:pPr lvl="1"/>
            <a:r>
              <a:rPr lang="en-US" sz="2400" dirty="0"/>
              <a:t>Financial audiences love data, and they’ll want the details. Satisfy their analytical appetite with facts, but add a thread of narrative to appeal to their emotional side. Then present the key </a:t>
            </a:r>
            <a:r>
              <a:rPr lang="en-US" sz="2400" dirty="0" err="1"/>
              <a:t>takeways</a:t>
            </a:r>
            <a:r>
              <a:rPr lang="en-US" sz="2400" dirty="0"/>
              <a:t> visually, to help them find meaning in the numbers.</a:t>
            </a:r>
          </a:p>
        </p:txBody>
      </p:sp>
    </p:spTree>
    <p:extLst>
      <p:ext uri="{BB962C8B-B14F-4D97-AF65-F5344CB8AC3E}">
        <p14:creationId xmlns:p14="http://schemas.microsoft.com/office/powerpoint/2010/main" val="1766727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p:nvPr>
        </p:nvSpPr>
        <p:spPr/>
        <p:txBody>
          <a:bodyPr/>
          <a:lstStyle/>
          <a:p>
            <a:pPr eaLnBrk="1" hangingPunct="1"/>
            <a:r>
              <a:rPr lang="en-US" sz="3600" dirty="0">
                <a:ea typeface="MS PGothic" charset="0"/>
              </a:rPr>
              <a:t>The Four Steps to a Persuasive Presentation *</a:t>
            </a:r>
          </a:p>
        </p:txBody>
      </p:sp>
      <p:sp>
        <p:nvSpPr>
          <p:cNvPr id="13314" name="Rectangle 3"/>
          <p:cNvSpPr>
            <a:spLocks noGrp="1" noChangeArrowheads="1"/>
          </p:cNvSpPr>
          <p:nvPr>
            <p:ph idx="1"/>
          </p:nvPr>
        </p:nvSpPr>
        <p:spPr>
          <a:xfrm>
            <a:off x="457200" y="1824566"/>
            <a:ext cx="8229600" cy="4525963"/>
          </a:xfrm>
        </p:spPr>
        <p:txBody>
          <a:bodyPr/>
          <a:lstStyle/>
          <a:p>
            <a:pPr marL="514350" indent="-514350" eaLnBrk="1" hangingPunct="1">
              <a:buFont typeface="+mj-lt"/>
              <a:buAutoNum type="arabicPeriod"/>
            </a:pPr>
            <a:r>
              <a:rPr lang="en-US" sz="2800" dirty="0">
                <a:ea typeface="MS PGothic" charset="0"/>
              </a:rPr>
              <a:t>Establish Credibility</a:t>
            </a:r>
          </a:p>
          <a:p>
            <a:pPr marL="514350" indent="-514350" eaLnBrk="1" hangingPunct="1">
              <a:buFont typeface="+mj-lt"/>
              <a:buAutoNum type="arabicPeriod"/>
            </a:pPr>
            <a:r>
              <a:rPr lang="en-US" sz="2800" dirty="0">
                <a:ea typeface="MS PGothic" charset="0"/>
              </a:rPr>
              <a:t>Frame for Common Ground</a:t>
            </a:r>
          </a:p>
          <a:p>
            <a:pPr marL="514350" indent="-514350" eaLnBrk="1" hangingPunct="1">
              <a:buFont typeface="+mj-lt"/>
              <a:buAutoNum type="arabicPeriod"/>
            </a:pPr>
            <a:r>
              <a:rPr lang="en-US" sz="2800" dirty="0">
                <a:ea typeface="MS PGothic" charset="0"/>
              </a:rPr>
              <a:t>Provide Evidence</a:t>
            </a:r>
          </a:p>
          <a:p>
            <a:pPr marL="514350" indent="-514350" eaLnBrk="1" hangingPunct="1">
              <a:buFont typeface="+mj-lt"/>
              <a:buAutoNum type="arabicPeriod"/>
            </a:pPr>
            <a:r>
              <a:rPr lang="en-US" sz="2800" dirty="0">
                <a:ea typeface="MS PGothic" charset="0"/>
              </a:rPr>
              <a:t>Connect Emotionally</a:t>
            </a:r>
          </a:p>
        </p:txBody>
      </p:sp>
      <p:sp>
        <p:nvSpPr>
          <p:cNvPr id="13315" name="Text Box 4"/>
          <p:cNvSpPr txBox="1">
            <a:spLocks noChangeArrowheads="1"/>
          </p:cNvSpPr>
          <p:nvPr/>
        </p:nvSpPr>
        <p:spPr bwMode="auto">
          <a:xfrm>
            <a:off x="996950" y="5465233"/>
            <a:ext cx="75311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Times New Roman" charset="0"/>
                <a:ea typeface="MS PGothic" charset="0"/>
                <a:cs typeface="MS PGothic" charset="0"/>
              </a:defRPr>
            </a:lvl1pPr>
            <a:lvl2pPr marL="742950" indent="-285750">
              <a:defRPr sz="2400">
                <a:solidFill>
                  <a:schemeClr val="tx1"/>
                </a:solidFill>
                <a:latin typeface="Times New Roman" charset="0"/>
                <a:ea typeface="MS PGothic" charset="0"/>
                <a:cs typeface="MS PGothic" charset="0"/>
              </a:defRPr>
            </a:lvl2pPr>
            <a:lvl3pPr marL="1143000" indent="-228600">
              <a:defRPr sz="2400">
                <a:solidFill>
                  <a:schemeClr val="tx1"/>
                </a:solidFill>
                <a:latin typeface="Times New Roman" charset="0"/>
                <a:ea typeface="MS PGothic" charset="0"/>
                <a:cs typeface="MS PGothic" charset="0"/>
              </a:defRPr>
            </a:lvl3pPr>
            <a:lvl4pPr marL="1600200" indent="-228600">
              <a:defRPr sz="2400">
                <a:solidFill>
                  <a:schemeClr val="tx1"/>
                </a:solidFill>
                <a:latin typeface="Times New Roman" charset="0"/>
                <a:ea typeface="MS PGothic" charset="0"/>
                <a:cs typeface="MS PGothic" charset="0"/>
              </a:defRPr>
            </a:lvl4pPr>
            <a:lvl5pPr marL="2057400" indent="-228600">
              <a:defRPr sz="2400">
                <a:solidFill>
                  <a:schemeClr val="tx1"/>
                </a:solidFill>
                <a:latin typeface="Times New Roman"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Times New Roman" charset="0"/>
                <a:ea typeface="MS PGothic" charset="0"/>
                <a:cs typeface="MS PGothic" charset="0"/>
              </a:defRPr>
            </a:lvl9pPr>
          </a:lstStyle>
          <a:p>
            <a:r>
              <a:rPr lang="en-US" sz="1800" dirty="0"/>
              <a:t>* </a:t>
            </a:r>
            <a:r>
              <a:rPr lang="ja-JP" altLang="en-US" sz="1800" dirty="0"/>
              <a:t>“</a:t>
            </a:r>
            <a:r>
              <a:rPr lang="en-US" altLang="ja-JP" sz="1800" dirty="0"/>
              <a:t>The Necessary Art of Persuasion,</a:t>
            </a:r>
            <a:r>
              <a:rPr lang="ja-JP" altLang="en-US" sz="1800" dirty="0"/>
              <a:t>”</a:t>
            </a:r>
            <a:r>
              <a:rPr lang="en-US" altLang="ja-JP" sz="1800" i="1" dirty="0"/>
              <a:t> </a:t>
            </a:r>
            <a:r>
              <a:rPr lang="en-US" altLang="ja-JP" sz="1800" dirty="0"/>
              <a:t>Jay A. Conger, </a:t>
            </a:r>
            <a:r>
              <a:rPr lang="en-US" altLang="ja-JP" sz="1800" i="1" dirty="0"/>
              <a:t>Harvard Business Review,</a:t>
            </a:r>
          </a:p>
          <a:p>
            <a:r>
              <a:rPr lang="en-US" sz="1800" i="1" dirty="0"/>
              <a:t> </a:t>
            </a:r>
            <a:r>
              <a:rPr lang="en-US" sz="1800" dirty="0"/>
              <a:t>May-June, 1998</a:t>
            </a:r>
            <a:endParaRPr lang="en-US" sz="1800" i="1" dirty="0"/>
          </a:p>
        </p:txBody>
      </p:sp>
    </p:spTree>
    <p:extLst>
      <p:ext uri="{BB962C8B-B14F-4D97-AF65-F5344CB8AC3E}">
        <p14:creationId xmlns:p14="http://schemas.microsoft.com/office/powerpoint/2010/main" val="9241574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42900" y="1250950"/>
            <a:ext cx="3987800" cy="501650"/>
          </a:xfrm>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a:bodyPr>
          <a:lstStyle/>
          <a:p>
            <a:r>
              <a:rPr lang="en-US" dirty="0"/>
              <a:t>Product Launch</a:t>
            </a:r>
          </a:p>
          <a:p>
            <a:pPr lvl="1"/>
            <a:r>
              <a:rPr lang="en-US" sz="2400" dirty="0"/>
              <a:t>Instead of covering only specs and features, focus on the value your product brings to the world. Tell stories that show how real people will use it and why it will change their lives.</a:t>
            </a:r>
          </a:p>
          <a:p>
            <a:pPr lvl="1"/>
            <a:r>
              <a:rPr lang="en-US" sz="2400" dirty="0"/>
              <a:t>See Nancy Duarte’s book </a:t>
            </a:r>
            <a:r>
              <a:rPr lang="en-US" sz="2400" i="1" dirty="0"/>
              <a:t>Resonate.</a:t>
            </a:r>
            <a:endParaRPr lang="en-US" sz="2400" dirty="0"/>
          </a:p>
        </p:txBody>
      </p:sp>
    </p:spTree>
    <p:extLst>
      <p:ext uri="{BB962C8B-B14F-4D97-AF65-F5344CB8AC3E}">
        <p14:creationId xmlns:p14="http://schemas.microsoft.com/office/powerpoint/2010/main" val="111309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42900" y="1250950"/>
            <a:ext cx="3987800" cy="501650"/>
          </a:xfrm>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a:bodyPr>
          <a:lstStyle/>
          <a:p>
            <a:r>
              <a:rPr lang="en-US" dirty="0"/>
              <a:t>VC Pitch</a:t>
            </a:r>
          </a:p>
          <a:p>
            <a:pPr lvl="1"/>
            <a:r>
              <a:rPr lang="en-US" sz="2400" dirty="0"/>
              <a:t>For 30 minutes with a VC, prepare a crisp, well-structured story arc that conveys your idea compellingly in 10 minutes or less; then let Q&amp;A drive the rest of the meeting. Anticipate questions and rehearse clear and concise answers.</a:t>
            </a:r>
          </a:p>
        </p:txBody>
      </p:sp>
    </p:spTree>
    <p:extLst>
      <p:ext uri="{BB962C8B-B14F-4D97-AF65-F5344CB8AC3E}">
        <p14:creationId xmlns:p14="http://schemas.microsoft.com/office/powerpoint/2010/main" val="23310269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3"/>
          </p:nvPr>
        </p:nvSpPr>
        <p:spPr>
          <a:xfrm>
            <a:off x="342900" y="1250950"/>
            <a:ext cx="3987800" cy="501650"/>
          </a:xfrm>
        </p:spPr>
        <p:txBody>
          <a:bodyPr/>
          <a:lstStyle/>
          <a:p>
            <a:endParaRPr lang="en-US"/>
          </a:p>
        </p:txBody>
      </p:sp>
      <p:sp>
        <p:nvSpPr>
          <p:cNvPr id="3" name="Title 2"/>
          <p:cNvSpPr>
            <a:spLocks noGrp="1"/>
          </p:cNvSpPr>
          <p:nvPr>
            <p:ph type="title"/>
          </p:nvPr>
        </p:nvSpPr>
        <p:spPr/>
        <p:txBody>
          <a:bodyPr/>
          <a:lstStyle/>
          <a:p>
            <a:endParaRPr lang="en-US"/>
          </a:p>
        </p:txBody>
      </p:sp>
      <p:sp>
        <p:nvSpPr>
          <p:cNvPr id="4" name="Content Placeholder 3"/>
          <p:cNvSpPr>
            <a:spLocks noGrp="1"/>
          </p:cNvSpPr>
          <p:nvPr>
            <p:ph idx="1"/>
          </p:nvPr>
        </p:nvSpPr>
        <p:spPr/>
        <p:txBody>
          <a:bodyPr>
            <a:normAutofit/>
          </a:bodyPr>
          <a:lstStyle/>
          <a:p>
            <a:r>
              <a:rPr lang="en-US" dirty="0"/>
              <a:t>Keynote Address</a:t>
            </a:r>
          </a:p>
          <a:p>
            <a:pPr lvl="1"/>
            <a:r>
              <a:rPr lang="en-US" sz="2400" dirty="0"/>
              <a:t>Formal talks at big events are high-stakes, high-impact opportunities to take your listeners on a transformative journey. Use a clear story framework and aim to engage them emotionally.</a:t>
            </a:r>
          </a:p>
        </p:txBody>
      </p:sp>
    </p:spTree>
    <p:extLst>
      <p:ext uri="{BB962C8B-B14F-4D97-AF65-F5344CB8AC3E}">
        <p14:creationId xmlns:p14="http://schemas.microsoft.com/office/powerpoint/2010/main" val="38997303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400" dirty="0"/>
              <a:t>How to Pitch a Brilliant Idea</a:t>
            </a:r>
          </a:p>
        </p:txBody>
      </p:sp>
      <p:sp>
        <p:nvSpPr>
          <p:cNvPr id="6" name="Subtitle 5"/>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65577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a:t>How to Pitch a Brilliant Idea</a:t>
            </a:r>
          </a:p>
        </p:txBody>
      </p:sp>
      <p:sp>
        <p:nvSpPr>
          <p:cNvPr id="5" name="Content Placeholder 4"/>
          <p:cNvSpPr>
            <a:spLocks noGrp="1"/>
          </p:cNvSpPr>
          <p:nvPr>
            <p:ph idx="1"/>
          </p:nvPr>
        </p:nvSpPr>
        <p:spPr>
          <a:xfrm>
            <a:off x="457200" y="1713970"/>
            <a:ext cx="8229600" cy="4525963"/>
          </a:xfrm>
        </p:spPr>
        <p:txBody>
          <a:bodyPr/>
          <a:lstStyle/>
          <a:p>
            <a:r>
              <a:rPr lang="en-US" sz="2800" dirty="0"/>
              <a:t>Coming Up With Creative Ideas Is Easy; Selling It To Strangers Is Hard.</a:t>
            </a:r>
          </a:p>
          <a:p>
            <a:r>
              <a:rPr lang="en-US" sz="2800" dirty="0"/>
              <a:t>Problem Has As Much More To Do With Seller’s Traits As With the Inherent Quality Of the Idea.</a:t>
            </a:r>
          </a:p>
          <a:p>
            <a:r>
              <a:rPr lang="en-US" sz="2800" dirty="0"/>
              <a:t>Humans Categorize Others In Less Than 150 Milliseconds (Eye Blink), and Within 30 Minutes They’ve Made Judgments About Your Character.</a:t>
            </a:r>
          </a:p>
        </p:txBody>
      </p:sp>
      <p:sp>
        <p:nvSpPr>
          <p:cNvPr id="6" name="TextBox 5"/>
          <p:cNvSpPr txBox="1"/>
          <p:nvPr/>
        </p:nvSpPr>
        <p:spPr>
          <a:xfrm>
            <a:off x="1574800" y="5585136"/>
            <a:ext cx="5456730" cy="646331"/>
          </a:xfrm>
          <a:prstGeom prst="rect">
            <a:avLst/>
          </a:prstGeom>
          <a:noFill/>
        </p:spPr>
        <p:txBody>
          <a:bodyPr wrap="none" rtlCol="0">
            <a:spAutoFit/>
          </a:bodyPr>
          <a:lstStyle/>
          <a:p>
            <a:r>
              <a:rPr lang="en-US" dirty="0"/>
              <a:t>“How to Pitch a Brilliant Idea.” (2003). Kimberly </a:t>
            </a:r>
            <a:r>
              <a:rPr lang="en-US" dirty="0" err="1"/>
              <a:t>Elsbach</a:t>
            </a:r>
            <a:r>
              <a:rPr lang="en-US" dirty="0"/>
              <a:t>.</a:t>
            </a:r>
          </a:p>
          <a:p>
            <a:r>
              <a:rPr lang="en-US" i="1" dirty="0"/>
              <a:t>Harvard Business Review. </a:t>
            </a:r>
            <a:r>
              <a:rPr lang="en-US" dirty="0"/>
              <a:t>September.</a:t>
            </a:r>
            <a:endParaRPr lang="en-US" i="1" dirty="0"/>
          </a:p>
        </p:txBody>
      </p:sp>
    </p:spTree>
    <p:extLst>
      <p:ext uri="{BB962C8B-B14F-4D97-AF65-F5344CB8AC3E}">
        <p14:creationId xmlns:p14="http://schemas.microsoft.com/office/powerpoint/2010/main" val="19386862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Catchers (in Hollywood) of Pitches Categorize Pitchers Into Three Categories:</a:t>
            </a:r>
          </a:p>
          <a:p>
            <a:pPr lvl="1"/>
            <a:r>
              <a:rPr lang="en-US" sz="2400" dirty="0" err="1"/>
              <a:t>Showrunner</a:t>
            </a:r>
            <a:endParaRPr lang="en-US" sz="2400" dirty="0"/>
          </a:p>
          <a:p>
            <a:pPr lvl="1"/>
            <a:r>
              <a:rPr lang="en-US" sz="2400" dirty="0"/>
              <a:t>Artist</a:t>
            </a:r>
          </a:p>
          <a:p>
            <a:pPr lvl="1"/>
            <a:r>
              <a:rPr lang="en-US" sz="2400" dirty="0"/>
              <a:t>Neophyte</a:t>
            </a:r>
          </a:p>
        </p:txBody>
      </p:sp>
    </p:spTree>
    <p:extLst>
      <p:ext uri="{BB962C8B-B14F-4D97-AF65-F5344CB8AC3E}">
        <p14:creationId xmlns:p14="http://schemas.microsoft.com/office/powerpoint/2010/main" val="40241286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err="1"/>
              <a:t>Showrunners</a:t>
            </a:r>
            <a:endParaRPr lang="en-US" sz="2800" dirty="0"/>
          </a:p>
          <a:p>
            <a:pPr lvl="1"/>
            <a:r>
              <a:rPr lang="en-US" sz="2400" dirty="0"/>
              <a:t>Come off as professionals who combine creative inspiration with production know-how. They deliberately level the power differential.</a:t>
            </a:r>
          </a:p>
          <a:p>
            <a:r>
              <a:rPr lang="en-US" sz="2800" dirty="0"/>
              <a:t>Artists</a:t>
            </a:r>
          </a:p>
          <a:p>
            <a:pPr lvl="1"/>
            <a:r>
              <a:rPr lang="en-US" sz="2400" dirty="0"/>
              <a:t>Appear to be quirky and unpolished and to prefer the world of creative ideas to daily, mundane reality. They invert the power differential. </a:t>
            </a:r>
          </a:p>
          <a:p>
            <a:r>
              <a:rPr lang="en-US" sz="2800" dirty="0"/>
              <a:t>Neophytes</a:t>
            </a:r>
          </a:p>
          <a:p>
            <a:pPr lvl="1"/>
            <a:r>
              <a:rPr lang="en-US" sz="2400" dirty="0"/>
              <a:t>Young, inexperienced, and naïve. They exploit the power differential.</a:t>
            </a:r>
          </a:p>
        </p:txBody>
      </p:sp>
    </p:spTree>
    <p:extLst>
      <p:ext uri="{BB962C8B-B14F-4D97-AF65-F5344CB8AC3E}">
        <p14:creationId xmlns:p14="http://schemas.microsoft.com/office/powerpoint/2010/main" val="12758550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err="1"/>
              <a:t>Showrunner</a:t>
            </a:r>
            <a:endParaRPr lang="en-US" sz="2800" dirty="0"/>
          </a:p>
          <a:p>
            <a:pPr lvl="1"/>
            <a:r>
              <a:rPr lang="en-US" sz="2400" dirty="0"/>
              <a:t>Leads catcher through shared memories. Demonstrates knowledge, professionalism.</a:t>
            </a:r>
          </a:p>
          <a:p>
            <a:r>
              <a:rPr lang="en-US" sz="2800" dirty="0"/>
              <a:t>Artist</a:t>
            </a:r>
          </a:p>
          <a:p>
            <a:pPr lvl="1"/>
            <a:r>
              <a:rPr lang="en-US" sz="2400" dirty="0"/>
              <a:t>Displays a single-minded passion an enthusiasm about their ideas. Less slick an conformist than </a:t>
            </a:r>
            <a:r>
              <a:rPr lang="en-US" sz="2400" dirty="0" err="1"/>
              <a:t>showrunners</a:t>
            </a:r>
            <a:r>
              <a:rPr lang="en-US" sz="2400" dirty="0"/>
              <a:t>., often being shy and awkward. They completely engage the catcher’s imagination by engaging in thought experiments (“Imagine this</a:t>
            </a:r>
            <a:r>
              <a:rPr lang="is-IS" sz="2400" dirty="0"/>
              <a:t>…”)</a:t>
            </a:r>
          </a:p>
        </p:txBody>
      </p:sp>
    </p:spTree>
    <p:extLst>
      <p:ext uri="{BB962C8B-B14F-4D97-AF65-F5344CB8AC3E}">
        <p14:creationId xmlns:p14="http://schemas.microsoft.com/office/powerpoint/2010/main" val="24088887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Neophyte</a:t>
            </a:r>
          </a:p>
          <a:p>
            <a:pPr lvl="1"/>
            <a:r>
              <a:rPr lang="en-US" sz="2400" dirty="0"/>
              <a:t>They plead ignorance, but score points for daring to do the impossible. They preset themselves as eager learners. They ask for help – not in a desperate way, but with the confidence of a brilliant favorite, a talented student seeking sage advice.  </a:t>
            </a:r>
          </a:p>
        </p:txBody>
      </p:sp>
    </p:spTree>
    <p:extLst>
      <p:ext uri="{BB962C8B-B14F-4D97-AF65-F5344CB8AC3E}">
        <p14:creationId xmlns:p14="http://schemas.microsoft.com/office/powerpoint/2010/main" val="10206769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800" dirty="0"/>
              <a:t>With Each Stereotype, the Catchers Are Buying the Person More Than the Idea Or the Business Plan.</a:t>
            </a:r>
          </a:p>
          <a:p>
            <a:r>
              <a:rPr lang="en-US" sz="2800" dirty="0"/>
              <a:t>VCs Often Give Money To a Person Or a Team Who They Like and Then Tell Them To Come Up With Another, More Scalable Idea.</a:t>
            </a:r>
          </a:p>
          <a:p>
            <a:r>
              <a:rPr lang="en-US" sz="2800" dirty="0"/>
              <a:t>Thus, Rule #1, #2, and #3 Of Making a Killer Presentation Is To Be Authentically Likable.</a:t>
            </a:r>
          </a:p>
        </p:txBody>
      </p:sp>
    </p:spTree>
    <p:extLst>
      <p:ext uri="{BB962C8B-B14F-4D97-AF65-F5344CB8AC3E}">
        <p14:creationId xmlns:p14="http://schemas.microsoft.com/office/powerpoint/2010/main" val="3835440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p:nvPr>
        </p:nvSpPr>
        <p:spPr/>
        <p:txBody>
          <a:bodyPr/>
          <a:lstStyle/>
          <a:p>
            <a:pPr eaLnBrk="1" hangingPunct="1"/>
            <a:r>
              <a:rPr lang="en-US" sz="3600" dirty="0">
                <a:ea typeface="MS PGothic" charset="0"/>
              </a:rPr>
              <a:t>Establish Credibility</a:t>
            </a:r>
          </a:p>
        </p:txBody>
      </p:sp>
      <p:sp>
        <p:nvSpPr>
          <p:cNvPr id="14338" name="Rectangle 3"/>
          <p:cNvSpPr>
            <a:spLocks noGrp="1" noChangeArrowheads="1"/>
          </p:cNvSpPr>
          <p:nvPr>
            <p:ph idx="1"/>
          </p:nvPr>
        </p:nvSpPr>
        <p:spPr>
          <a:xfrm>
            <a:off x="457200" y="1295400"/>
            <a:ext cx="8229600" cy="4525963"/>
          </a:xfrm>
        </p:spPr>
        <p:txBody>
          <a:bodyPr/>
          <a:lstStyle/>
          <a:p>
            <a:pPr eaLnBrk="1" hangingPunct="1"/>
            <a:r>
              <a:rPr lang="en-US" sz="2800" dirty="0">
                <a:ea typeface="MS PGothic" charset="0"/>
              </a:rPr>
              <a:t>Demonstrate expertise</a:t>
            </a:r>
          </a:p>
          <a:p>
            <a:pPr lvl="1" eaLnBrk="1" hangingPunct="1"/>
            <a:r>
              <a:rPr lang="en-US" sz="2400" dirty="0">
                <a:ea typeface="MS PGothic" charset="0"/>
              </a:rPr>
              <a:t>Company</a:t>
            </a:r>
          </a:p>
          <a:p>
            <a:pPr lvl="1" eaLnBrk="1" hangingPunct="1"/>
            <a:r>
              <a:rPr lang="en-US" sz="2400" dirty="0">
                <a:ea typeface="MS PGothic" charset="0"/>
              </a:rPr>
              <a:t>Your organization</a:t>
            </a:r>
          </a:p>
          <a:p>
            <a:pPr lvl="1" eaLnBrk="1" hangingPunct="1"/>
            <a:r>
              <a:rPr lang="en-US" sz="2400" dirty="0">
                <a:ea typeface="MS PGothic" charset="0"/>
              </a:rPr>
              <a:t>Yourself</a:t>
            </a:r>
          </a:p>
          <a:p>
            <a:pPr lvl="2" eaLnBrk="1" hangingPunct="1"/>
            <a:r>
              <a:rPr lang="en-US" sz="2000" dirty="0">
                <a:ea typeface="MS PGothic" charset="0"/>
              </a:rPr>
              <a:t>Education</a:t>
            </a:r>
          </a:p>
          <a:p>
            <a:pPr lvl="2" eaLnBrk="1" hangingPunct="1"/>
            <a:r>
              <a:rPr lang="en-US" sz="2000" dirty="0">
                <a:ea typeface="MS PGothic" charset="0"/>
              </a:rPr>
              <a:t>Experience</a:t>
            </a:r>
          </a:p>
        </p:txBody>
      </p:sp>
    </p:spTree>
    <p:extLst>
      <p:ext uri="{BB962C8B-B14F-4D97-AF65-F5344CB8AC3E}">
        <p14:creationId xmlns:p14="http://schemas.microsoft.com/office/powerpoint/2010/main" val="3103032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Summary</a:t>
            </a:r>
          </a:p>
        </p:txBody>
      </p:sp>
      <p:sp>
        <p:nvSpPr>
          <p:cNvPr id="3" name="Content Placeholder 2"/>
          <p:cNvSpPr>
            <a:spLocks noGrp="1"/>
          </p:cNvSpPr>
          <p:nvPr>
            <p:ph idx="1"/>
          </p:nvPr>
        </p:nvSpPr>
        <p:spPr/>
        <p:txBody>
          <a:bodyPr/>
          <a:lstStyle/>
          <a:p>
            <a:r>
              <a:rPr lang="en-US" sz="2800" dirty="0"/>
              <a:t>Establish Liking and Credibility.</a:t>
            </a:r>
          </a:p>
          <a:p>
            <a:r>
              <a:rPr lang="en-US" sz="2800" dirty="0"/>
              <a:t>Tell a Story That Connects to the Audience Emotionally.</a:t>
            </a:r>
          </a:p>
          <a:p>
            <a:r>
              <a:rPr lang="en-US" sz="2800" dirty="0"/>
              <a:t>Involve the Audience – Make Them Work.</a:t>
            </a:r>
          </a:p>
          <a:p>
            <a:r>
              <a:rPr lang="en-US" sz="2800" dirty="0"/>
              <a:t>Finish Strong By Connecting Back To Your Beginning.</a:t>
            </a:r>
          </a:p>
          <a:p>
            <a:endParaRPr lang="en-US" dirty="0"/>
          </a:p>
        </p:txBody>
      </p:sp>
    </p:spTree>
    <p:extLst>
      <p:ext uri="{BB962C8B-B14F-4D97-AF65-F5344CB8AC3E}">
        <p14:creationId xmlns:p14="http://schemas.microsoft.com/office/powerpoint/2010/main" val="333983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p:nvPr>
        </p:nvSpPr>
        <p:spPr/>
        <p:txBody>
          <a:bodyPr/>
          <a:lstStyle/>
          <a:p>
            <a:pPr eaLnBrk="1" hangingPunct="1"/>
            <a:r>
              <a:rPr lang="en-US" sz="3600" dirty="0">
                <a:ea typeface="MS PGothic" charset="0"/>
              </a:rPr>
              <a:t>Frame for Common Ground</a:t>
            </a:r>
          </a:p>
        </p:txBody>
      </p:sp>
      <p:sp>
        <p:nvSpPr>
          <p:cNvPr id="15362" name="Rectangle 3"/>
          <p:cNvSpPr>
            <a:spLocks noGrp="1" noChangeArrowheads="1"/>
          </p:cNvSpPr>
          <p:nvPr>
            <p:ph idx="1"/>
          </p:nvPr>
        </p:nvSpPr>
        <p:spPr/>
        <p:txBody>
          <a:bodyPr/>
          <a:lstStyle/>
          <a:p>
            <a:pPr eaLnBrk="1" hangingPunct="1"/>
            <a:r>
              <a:rPr lang="en-US" sz="2800" dirty="0">
                <a:ea typeface="MS PGothic" charset="0"/>
              </a:rPr>
              <a:t>Frame as a potential loss if supply is low or demand is high.</a:t>
            </a:r>
          </a:p>
          <a:p>
            <a:pPr eaLnBrk="1" hangingPunct="1"/>
            <a:r>
              <a:rPr lang="en-US" sz="2800" dirty="0">
                <a:ea typeface="MS PGothic" charset="0"/>
              </a:rPr>
              <a:t>Frame positively as a win otherwise.</a:t>
            </a:r>
          </a:p>
          <a:p>
            <a:pPr eaLnBrk="1" hangingPunct="1"/>
            <a:r>
              <a:rPr lang="en-US" sz="2800" dirty="0">
                <a:ea typeface="MS PGothic" charset="0"/>
              </a:rPr>
              <a:t>Frame every offer and deal term positively, as a benefit (WIIFM)</a:t>
            </a:r>
          </a:p>
        </p:txBody>
      </p:sp>
    </p:spTree>
    <p:extLst>
      <p:ext uri="{BB962C8B-B14F-4D97-AF65-F5344CB8AC3E}">
        <p14:creationId xmlns:p14="http://schemas.microsoft.com/office/powerpoint/2010/main" val="394311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title"/>
          </p:nvPr>
        </p:nvSpPr>
        <p:spPr/>
        <p:txBody>
          <a:bodyPr/>
          <a:lstStyle/>
          <a:p>
            <a:pPr eaLnBrk="1" hangingPunct="1"/>
            <a:r>
              <a:rPr lang="en-US" sz="3600" dirty="0">
                <a:ea typeface="MS PGothic" charset="0"/>
              </a:rPr>
              <a:t>Provide Evidence</a:t>
            </a:r>
          </a:p>
        </p:txBody>
      </p:sp>
      <p:sp>
        <p:nvSpPr>
          <p:cNvPr id="16386" name="Rectangle 3"/>
          <p:cNvSpPr>
            <a:spLocks noGrp="1" noChangeArrowheads="1"/>
          </p:cNvSpPr>
          <p:nvPr>
            <p:ph idx="1"/>
          </p:nvPr>
        </p:nvSpPr>
        <p:spPr/>
        <p:txBody>
          <a:bodyPr/>
          <a:lstStyle/>
          <a:p>
            <a:pPr eaLnBrk="1" hangingPunct="1"/>
            <a:r>
              <a:rPr lang="en-US" sz="2800" dirty="0">
                <a:ea typeface="MS PGothic" charset="0"/>
              </a:rPr>
              <a:t>Facts</a:t>
            </a:r>
          </a:p>
          <a:p>
            <a:pPr eaLnBrk="1" hangingPunct="1"/>
            <a:r>
              <a:rPr lang="en-US" sz="2800" dirty="0">
                <a:ea typeface="MS PGothic" charset="0"/>
              </a:rPr>
              <a:t>Research</a:t>
            </a:r>
          </a:p>
          <a:p>
            <a:pPr eaLnBrk="1" hangingPunct="1"/>
            <a:r>
              <a:rPr lang="en-US" sz="2800" dirty="0">
                <a:ea typeface="MS PGothic" charset="0"/>
              </a:rPr>
              <a:t>Success stories</a:t>
            </a:r>
          </a:p>
          <a:p>
            <a:pPr eaLnBrk="1" hangingPunct="1"/>
            <a:r>
              <a:rPr lang="en-US" sz="2800" dirty="0">
                <a:ea typeface="MS PGothic" charset="0"/>
              </a:rPr>
              <a:t>Features, Advantages, Benefits, Benefits, </a:t>
            </a:r>
            <a:r>
              <a:rPr lang="en-US" sz="2400" dirty="0">
                <a:ea typeface="MS PGothic" charset="0"/>
              </a:rPr>
              <a:t>Benefits</a:t>
            </a:r>
            <a:r>
              <a:rPr lang="en-US" dirty="0">
                <a:ea typeface="MS PGothic" charset="0"/>
              </a:rPr>
              <a:t>, </a:t>
            </a:r>
            <a:r>
              <a:rPr lang="en-US" sz="2000" dirty="0">
                <a:ea typeface="MS PGothic" charset="0"/>
              </a:rPr>
              <a:t>Benefits</a:t>
            </a:r>
            <a:r>
              <a:rPr lang="en-US" sz="2400" dirty="0">
                <a:ea typeface="MS PGothic" charset="0"/>
              </a:rPr>
              <a:t>, </a:t>
            </a:r>
            <a:r>
              <a:rPr lang="en-US" sz="1800" dirty="0">
                <a:ea typeface="MS PGothic" charset="0"/>
              </a:rPr>
              <a:t>Benefits, </a:t>
            </a:r>
            <a:r>
              <a:rPr lang="en-US" sz="1600" dirty="0">
                <a:ea typeface="MS PGothic" charset="0"/>
              </a:rPr>
              <a:t>Benefits</a:t>
            </a:r>
            <a:r>
              <a:rPr lang="en-US" sz="2400" dirty="0">
                <a:ea typeface="MS PGothic" charset="0"/>
              </a:rPr>
              <a:t>, </a:t>
            </a:r>
            <a:r>
              <a:rPr lang="en-US" sz="1400" dirty="0">
                <a:ea typeface="MS PGothic" charset="0"/>
              </a:rPr>
              <a:t>Benefits, </a:t>
            </a:r>
            <a:r>
              <a:rPr lang="en-US" sz="1200" dirty="0">
                <a:ea typeface="MS PGothic" charset="0"/>
              </a:rPr>
              <a:t>Benefits, </a:t>
            </a:r>
            <a:r>
              <a:rPr lang="en-US" sz="1000" dirty="0">
                <a:ea typeface="MS PGothic" charset="0"/>
              </a:rPr>
              <a:t>Benefits, B</a:t>
            </a:r>
            <a:r>
              <a:rPr lang="en-US" sz="800" dirty="0">
                <a:ea typeface="MS PGothic" charset="0"/>
              </a:rPr>
              <a:t>enefits</a:t>
            </a:r>
          </a:p>
        </p:txBody>
      </p:sp>
    </p:spTree>
    <p:extLst>
      <p:ext uri="{BB962C8B-B14F-4D97-AF65-F5344CB8AC3E}">
        <p14:creationId xmlns:p14="http://schemas.microsoft.com/office/powerpoint/2010/main" val="661417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title"/>
          </p:nvPr>
        </p:nvSpPr>
        <p:spPr/>
        <p:txBody>
          <a:bodyPr/>
          <a:lstStyle/>
          <a:p>
            <a:pPr eaLnBrk="1" hangingPunct="1"/>
            <a:r>
              <a:rPr lang="en-US" sz="3600" dirty="0">
                <a:ea typeface="MS PGothic" charset="0"/>
              </a:rPr>
              <a:t>Connect Emotionally</a:t>
            </a:r>
          </a:p>
        </p:txBody>
      </p:sp>
      <p:sp>
        <p:nvSpPr>
          <p:cNvPr id="17410" name="Rectangle 3"/>
          <p:cNvSpPr>
            <a:spLocks noGrp="1" noChangeArrowheads="1"/>
          </p:cNvSpPr>
          <p:nvPr>
            <p:ph idx="1"/>
          </p:nvPr>
        </p:nvSpPr>
        <p:spPr/>
        <p:txBody>
          <a:bodyPr/>
          <a:lstStyle/>
          <a:p>
            <a:pPr eaLnBrk="1" hangingPunct="1"/>
            <a:r>
              <a:rPr lang="en-US" sz="2800" dirty="0">
                <a:ea typeface="MS PGothic" charset="0"/>
              </a:rPr>
              <a:t>Rapport</a:t>
            </a:r>
          </a:p>
          <a:p>
            <a:pPr eaLnBrk="1" hangingPunct="1"/>
            <a:r>
              <a:rPr lang="en-US" sz="2800" dirty="0">
                <a:ea typeface="MS PGothic" charset="0"/>
              </a:rPr>
              <a:t>Empathy</a:t>
            </a:r>
          </a:p>
          <a:p>
            <a:pPr eaLnBrk="1" hangingPunct="1"/>
            <a:r>
              <a:rPr lang="en-US" sz="2800" dirty="0">
                <a:ea typeface="MS PGothic" charset="0"/>
              </a:rPr>
              <a:t>Cooperation</a:t>
            </a:r>
          </a:p>
          <a:p>
            <a:pPr eaLnBrk="1" hangingPunct="1"/>
            <a:r>
              <a:rPr lang="en-US" sz="2800" dirty="0">
                <a:ea typeface="MS PGothic" charset="0"/>
              </a:rPr>
              <a:t>Understanding</a:t>
            </a:r>
          </a:p>
          <a:p>
            <a:pPr eaLnBrk="1" hangingPunct="1"/>
            <a:r>
              <a:rPr lang="en-US" sz="2800" dirty="0">
                <a:ea typeface="MS PGothic" charset="0"/>
              </a:rPr>
              <a:t>Fairness</a:t>
            </a:r>
          </a:p>
          <a:p>
            <a:pPr eaLnBrk="1" hangingPunct="1"/>
            <a:r>
              <a:rPr lang="en-US" sz="2800" dirty="0">
                <a:ea typeface="MS PGothic" charset="0"/>
              </a:rPr>
              <a:t>Caring</a:t>
            </a:r>
          </a:p>
          <a:p>
            <a:pPr eaLnBrk="1" hangingPunct="1"/>
            <a:r>
              <a:rPr lang="en-US" sz="2800" dirty="0">
                <a:ea typeface="MS PGothic" charset="0"/>
              </a:rPr>
              <a:t>Trust</a:t>
            </a:r>
          </a:p>
          <a:p>
            <a:pPr eaLnBrk="1" hangingPunct="1"/>
            <a:r>
              <a:rPr lang="en-US" sz="2800" dirty="0">
                <a:ea typeface="MS PGothic" charset="0"/>
              </a:rPr>
              <a:t>Liking</a:t>
            </a:r>
          </a:p>
          <a:p>
            <a:pPr eaLnBrk="1" hangingPunct="1"/>
            <a:endParaRPr lang="en-US" dirty="0">
              <a:latin typeface="Tahoma" charset="0"/>
              <a:ea typeface="MS PGothic" charset="0"/>
            </a:endParaRPr>
          </a:p>
        </p:txBody>
      </p:sp>
    </p:spTree>
    <p:extLst>
      <p:ext uri="{BB962C8B-B14F-4D97-AF65-F5344CB8AC3E}">
        <p14:creationId xmlns:p14="http://schemas.microsoft.com/office/powerpoint/2010/main" val="42789049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Structure effectively</a:t>
            </a:r>
          </a:p>
        </p:txBody>
      </p:sp>
      <p:sp>
        <p:nvSpPr>
          <p:cNvPr id="3" name="Content Placeholder 2"/>
          <p:cNvSpPr>
            <a:spLocks noGrp="1"/>
          </p:cNvSpPr>
          <p:nvPr>
            <p:ph idx="1"/>
          </p:nvPr>
        </p:nvSpPr>
        <p:spPr>
          <a:xfrm>
            <a:off x="457200" y="1346200"/>
            <a:ext cx="8229600" cy="4525963"/>
          </a:xfrm>
        </p:spPr>
        <p:txBody>
          <a:bodyPr/>
          <a:lstStyle/>
          <a:p>
            <a:r>
              <a:rPr lang="en-US" sz="2800" dirty="0"/>
              <a:t>Follow the right sequence.</a:t>
            </a:r>
          </a:p>
          <a:p>
            <a:pPr lvl="1"/>
            <a:r>
              <a:rPr lang="en-US" sz="2400" dirty="0"/>
              <a:t>Primacy and </a:t>
            </a:r>
            <a:r>
              <a:rPr lang="en-US" sz="2400" dirty="0" err="1"/>
              <a:t>recency</a:t>
            </a:r>
            <a:endParaRPr lang="en-US" sz="2400" dirty="0"/>
          </a:p>
          <a:p>
            <a:pPr lvl="2"/>
            <a:r>
              <a:rPr lang="en-US" sz="2000" dirty="0"/>
              <a:t>People remember best the first and last things they hear in a presentation.</a:t>
            </a:r>
            <a:endParaRPr lang="en-US" dirty="0"/>
          </a:p>
          <a:p>
            <a:pPr lvl="2"/>
            <a:r>
              <a:rPr lang="en-US" sz="2000" dirty="0"/>
              <a:t>Get the most important thing out right away.</a:t>
            </a:r>
          </a:p>
          <a:p>
            <a:pPr lvl="2"/>
            <a:r>
              <a:rPr lang="en-US" sz="2000" dirty="0"/>
              <a:t>“</a:t>
            </a:r>
            <a:r>
              <a:rPr lang="en-US" sz="2000" dirty="0" err="1"/>
              <a:t>Tell’em</a:t>
            </a:r>
            <a:r>
              <a:rPr lang="en-US" sz="2000" dirty="0"/>
              <a:t> what you’re going to tell ‘</a:t>
            </a:r>
            <a:r>
              <a:rPr lang="en-US" sz="2000" dirty="0" err="1"/>
              <a:t>em</a:t>
            </a:r>
            <a:r>
              <a:rPr lang="en-US" sz="2000" dirty="0"/>
              <a:t>, tell ‘</a:t>
            </a:r>
            <a:r>
              <a:rPr lang="en-US" sz="2000" dirty="0" err="1"/>
              <a:t>em</a:t>
            </a:r>
            <a:r>
              <a:rPr lang="en-US" sz="2000" dirty="0"/>
              <a:t>, then tell ‘</a:t>
            </a:r>
            <a:r>
              <a:rPr lang="en-US" sz="2000" dirty="0" err="1"/>
              <a:t>em</a:t>
            </a:r>
            <a:r>
              <a:rPr lang="en-US" sz="2000" dirty="0"/>
              <a:t> what you told ‘</a:t>
            </a:r>
            <a:r>
              <a:rPr lang="en-US" sz="2000" dirty="0" err="1"/>
              <a:t>em</a:t>
            </a:r>
            <a:r>
              <a:rPr lang="en-US" sz="2000" dirty="0"/>
              <a:t>.”</a:t>
            </a:r>
          </a:p>
          <a:p>
            <a:r>
              <a:rPr lang="en-US" sz="2800" dirty="0"/>
              <a:t>Draw Connections Among Elements.</a:t>
            </a:r>
          </a:p>
          <a:p>
            <a:pPr lvl="1"/>
            <a:r>
              <a:rPr lang="en-US" sz="2400" dirty="0"/>
              <a:t>Good connections help people remember.</a:t>
            </a:r>
          </a:p>
          <a:p>
            <a:r>
              <a:rPr lang="en-US" sz="2800" dirty="0"/>
              <a:t>Make the audience work.</a:t>
            </a:r>
          </a:p>
          <a:p>
            <a:pPr lvl="1"/>
            <a:r>
              <a:rPr lang="en-US" sz="2400" dirty="0"/>
              <a:t>Ask questions. Make audience think and they will remember more.</a:t>
            </a:r>
          </a:p>
        </p:txBody>
      </p:sp>
    </p:spTree>
    <p:extLst>
      <p:ext uri="{BB962C8B-B14F-4D97-AF65-F5344CB8AC3E}">
        <p14:creationId xmlns:p14="http://schemas.microsoft.com/office/powerpoint/2010/main" val="30016032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Structure effectively</a:t>
            </a:r>
          </a:p>
        </p:txBody>
      </p:sp>
      <p:sp>
        <p:nvSpPr>
          <p:cNvPr id="3" name="Content Placeholder 2"/>
          <p:cNvSpPr>
            <a:spLocks noGrp="1"/>
          </p:cNvSpPr>
          <p:nvPr>
            <p:ph idx="1"/>
          </p:nvPr>
        </p:nvSpPr>
        <p:spPr/>
        <p:txBody>
          <a:bodyPr/>
          <a:lstStyle/>
          <a:p>
            <a:r>
              <a:rPr lang="en-US" sz="2800" dirty="0"/>
              <a:t>Be immediately interesting.</a:t>
            </a:r>
          </a:p>
          <a:p>
            <a:r>
              <a:rPr lang="en-US" sz="2800" dirty="0"/>
              <a:t>Simplify and exaggerate</a:t>
            </a:r>
          </a:p>
          <a:p>
            <a:pPr lvl="1"/>
            <a:r>
              <a:rPr lang="en-US" sz="2400" dirty="0"/>
              <a:t>Your audience can remember only a few details, so streamline you delivery and exaggerate the delivery of your main points.</a:t>
            </a:r>
          </a:p>
          <a:p>
            <a:r>
              <a:rPr lang="en-US" sz="2800" dirty="0"/>
              <a:t>Finish strong.</a:t>
            </a:r>
          </a:p>
          <a:p>
            <a:pPr lvl="1"/>
            <a:r>
              <a:rPr lang="en-US" sz="2400" dirty="0"/>
              <a:t>People instinctually crave strong, simple resolutions. Refer back to your opening lines to bring the story full circle.</a:t>
            </a:r>
          </a:p>
        </p:txBody>
      </p:sp>
    </p:spTree>
    <p:extLst>
      <p:ext uri="{BB962C8B-B14F-4D97-AF65-F5344CB8AC3E}">
        <p14:creationId xmlns:p14="http://schemas.microsoft.com/office/powerpoint/2010/main" val="1606510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p:nvPr>
        </p:nvSpPr>
        <p:spPr/>
        <p:txBody>
          <a:bodyPr/>
          <a:lstStyle/>
          <a:p>
            <a:pPr eaLnBrk="1" hangingPunct="1"/>
            <a:r>
              <a:rPr lang="en-US" sz="3600" dirty="0">
                <a:ea typeface="MS PGothic" charset="0"/>
              </a:rPr>
              <a:t>You Get Back What You Give</a:t>
            </a:r>
          </a:p>
        </p:txBody>
      </p:sp>
      <p:sp>
        <p:nvSpPr>
          <p:cNvPr id="18434" name="Text Placeholder 1"/>
          <p:cNvSpPr>
            <a:spLocks noGrp="1"/>
          </p:cNvSpPr>
          <p:nvPr>
            <p:ph type="body" idx="1"/>
          </p:nvPr>
        </p:nvSpPr>
        <p:spPr/>
        <p:txBody>
          <a:bodyPr/>
          <a:lstStyle/>
          <a:p>
            <a:r>
              <a:rPr lang="en-US" dirty="0">
                <a:latin typeface="+mj-lt"/>
                <a:ea typeface="MS PGothic" charset="0"/>
              </a:rPr>
              <a:t>Positive</a:t>
            </a:r>
          </a:p>
        </p:txBody>
      </p:sp>
      <p:sp>
        <p:nvSpPr>
          <p:cNvPr id="18435" name="Rectangle 3"/>
          <p:cNvSpPr>
            <a:spLocks noGrp="1" noChangeArrowheads="1"/>
          </p:cNvSpPr>
          <p:nvPr>
            <p:ph sz="half" idx="2"/>
          </p:nvPr>
        </p:nvSpPr>
        <p:spPr/>
        <p:txBody>
          <a:bodyPr/>
          <a:lstStyle/>
          <a:p>
            <a:pPr eaLnBrk="1" hangingPunct="1"/>
            <a:r>
              <a:rPr lang="en-US" dirty="0">
                <a:ea typeface="MS PGothic" charset="0"/>
              </a:rPr>
              <a:t>Understanding</a:t>
            </a:r>
          </a:p>
          <a:p>
            <a:pPr eaLnBrk="1" hangingPunct="1"/>
            <a:r>
              <a:rPr lang="en-US" dirty="0">
                <a:ea typeface="MS PGothic" charset="0"/>
              </a:rPr>
              <a:t>Fairness</a:t>
            </a:r>
          </a:p>
          <a:p>
            <a:pPr eaLnBrk="1" hangingPunct="1"/>
            <a:r>
              <a:rPr lang="en-US" dirty="0">
                <a:ea typeface="MS PGothic" charset="0"/>
              </a:rPr>
              <a:t>Caring</a:t>
            </a:r>
          </a:p>
          <a:p>
            <a:pPr eaLnBrk="1" hangingPunct="1"/>
            <a:r>
              <a:rPr lang="en-US" dirty="0">
                <a:ea typeface="MS PGothic" charset="0"/>
              </a:rPr>
              <a:t>Trust</a:t>
            </a:r>
          </a:p>
        </p:txBody>
      </p:sp>
      <p:sp>
        <p:nvSpPr>
          <p:cNvPr id="18436" name="Text Placeholder 2"/>
          <p:cNvSpPr>
            <a:spLocks noGrp="1"/>
          </p:cNvSpPr>
          <p:nvPr>
            <p:ph type="body" sz="quarter" idx="3"/>
          </p:nvPr>
        </p:nvSpPr>
        <p:spPr/>
        <p:txBody>
          <a:bodyPr/>
          <a:lstStyle/>
          <a:p>
            <a:r>
              <a:rPr lang="en-US" dirty="0">
                <a:ea typeface="MS PGothic" charset="0"/>
              </a:rPr>
              <a:t>Negative</a:t>
            </a:r>
          </a:p>
        </p:txBody>
      </p:sp>
      <p:sp>
        <p:nvSpPr>
          <p:cNvPr id="18437" name="Content Placeholder 3"/>
          <p:cNvSpPr>
            <a:spLocks noGrp="1"/>
          </p:cNvSpPr>
          <p:nvPr>
            <p:ph sz="quarter" idx="4"/>
          </p:nvPr>
        </p:nvSpPr>
        <p:spPr/>
        <p:txBody>
          <a:bodyPr/>
          <a:lstStyle/>
          <a:p>
            <a:r>
              <a:rPr lang="en-US" dirty="0">
                <a:ea typeface="MS PGothic" charset="0"/>
              </a:rPr>
              <a:t>Fear</a:t>
            </a:r>
          </a:p>
          <a:p>
            <a:r>
              <a:rPr lang="en-US" dirty="0" err="1">
                <a:ea typeface="MS PGothic" charset="0"/>
              </a:rPr>
              <a:t>Uncomfortableness</a:t>
            </a:r>
            <a:endParaRPr lang="en-US" dirty="0">
              <a:ea typeface="MS PGothic" charset="0"/>
            </a:endParaRPr>
          </a:p>
          <a:p>
            <a:r>
              <a:rPr lang="en-US" dirty="0">
                <a:ea typeface="MS PGothic" charset="0"/>
              </a:rPr>
              <a:t>Remoteness</a:t>
            </a:r>
          </a:p>
          <a:p>
            <a:r>
              <a:rPr lang="en-US" dirty="0">
                <a:ea typeface="MS PGothic" charset="0"/>
              </a:rPr>
              <a:t>Passivity/Low Energy</a:t>
            </a:r>
          </a:p>
          <a:p>
            <a:r>
              <a:rPr lang="en-US" dirty="0">
                <a:ea typeface="MS PGothic" charset="0"/>
              </a:rPr>
              <a:t>Unengaged</a:t>
            </a:r>
          </a:p>
        </p:txBody>
      </p:sp>
    </p:spTree>
    <p:extLst>
      <p:ext uri="{BB962C8B-B14F-4D97-AF65-F5344CB8AC3E}">
        <p14:creationId xmlns:p14="http://schemas.microsoft.com/office/powerpoint/2010/main" val="2052178986"/>
      </p:ext>
    </p:extLst>
  </p:cSld>
  <p:clrMapOvr>
    <a:masterClrMapping/>
  </p:clrMapOvr>
</p:sld>
</file>

<file path=ppt/theme/theme1.xml><?xml version="1.0" encoding="utf-8"?>
<a:theme xmlns:a="http://schemas.openxmlformats.org/drawingml/2006/main" name="1_Office Theme">
  <a:themeElements>
    <a:clrScheme name="qbeats">
      <a:dk1>
        <a:srgbClr val="313231"/>
      </a:dk1>
      <a:lt1>
        <a:srgbClr val="FFFFFE"/>
      </a:lt1>
      <a:dk2>
        <a:srgbClr val="313231"/>
      </a:dk2>
      <a:lt2>
        <a:srgbClr val="FFFFFE"/>
      </a:lt2>
      <a:accent1>
        <a:srgbClr val="F44A31"/>
      </a:accent1>
      <a:accent2>
        <a:srgbClr val="F44A31"/>
      </a:accent2>
      <a:accent3>
        <a:srgbClr val="F44A31"/>
      </a:accent3>
      <a:accent4>
        <a:srgbClr val="F44A31"/>
      </a:accent4>
      <a:accent5>
        <a:srgbClr val="F44A31"/>
      </a:accent5>
      <a:accent6>
        <a:srgbClr val="F44A31"/>
      </a:accent6>
      <a:hlink>
        <a:srgbClr val="F44A31"/>
      </a:hlink>
      <a:folHlink>
        <a:srgbClr val="31323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4_Office Theme">
  <a:themeElements>
    <a:clrScheme name="qbeats">
      <a:dk1>
        <a:srgbClr val="313231"/>
      </a:dk1>
      <a:lt1>
        <a:srgbClr val="FFFFFE"/>
      </a:lt1>
      <a:dk2>
        <a:srgbClr val="313231"/>
      </a:dk2>
      <a:lt2>
        <a:srgbClr val="FFFFFE"/>
      </a:lt2>
      <a:accent1>
        <a:srgbClr val="F44A31"/>
      </a:accent1>
      <a:accent2>
        <a:srgbClr val="F44A31"/>
      </a:accent2>
      <a:accent3>
        <a:srgbClr val="F44A31"/>
      </a:accent3>
      <a:accent4>
        <a:srgbClr val="F44A31"/>
      </a:accent4>
      <a:accent5>
        <a:srgbClr val="F44A31"/>
      </a:accent5>
      <a:accent6>
        <a:srgbClr val="F44A31"/>
      </a:accent6>
      <a:hlink>
        <a:srgbClr val="F44A31"/>
      </a:hlink>
      <a:folHlink>
        <a:srgbClr val="31323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7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TNS-Powerpoint_Template_New_Brand.potx</Template>
  <TotalTime>3631</TotalTime>
  <Words>1241</Words>
  <Application>Microsoft Macintosh PowerPoint</Application>
  <PresentationFormat>On-screen Show (4:3)</PresentationFormat>
  <Paragraphs>164</Paragraphs>
  <Slides>30</Slides>
  <Notes>4</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30</vt:i4>
      </vt:variant>
    </vt:vector>
  </HeadingPairs>
  <TitlesOfParts>
    <vt:vector size="44" baseType="lpstr">
      <vt:lpstr>Arial</vt:lpstr>
      <vt:lpstr>Calibri</vt:lpstr>
      <vt:lpstr>Neue Bold</vt:lpstr>
      <vt:lpstr>Neue Display Black</vt:lpstr>
      <vt:lpstr>Neue Light</vt:lpstr>
      <vt:lpstr>Neue Regular</vt:lpstr>
      <vt:lpstr>Tahoma</vt:lpstr>
      <vt:lpstr>Times New Roman</vt:lpstr>
      <vt:lpstr>Wingdings</vt:lpstr>
      <vt:lpstr>1_Office Theme</vt:lpstr>
      <vt:lpstr>2_Office Theme</vt:lpstr>
      <vt:lpstr>3_Office Theme</vt:lpstr>
      <vt:lpstr>4_Office Theme</vt:lpstr>
      <vt:lpstr>7_Office Theme</vt:lpstr>
      <vt:lpstr>Tips on Making a Killer Presentation</vt:lpstr>
      <vt:lpstr>The Four Steps to a Persuasive Presentation *</vt:lpstr>
      <vt:lpstr>Establish Credibility</vt:lpstr>
      <vt:lpstr>Frame for Common Ground</vt:lpstr>
      <vt:lpstr>Provide Evidence</vt:lpstr>
      <vt:lpstr>Connect Emotionally</vt:lpstr>
      <vt:lpstr>Structure effectively</vt:lpstr>
      <vt:lpstr>Structure effectively</vt:lpstr>
      <vt:lpstr>You Get Back What You Give</vt:lpstr>
      <vt:lpstr>Presenting to Groups</vt:lpstr>
      <vt:lpstr>Delivery Tips</vt:lpstr>
      <vt:lpstr>Delivery Tips</vt:lpstr>
      <vt:lpstr>Delivery Tips</vt:lpstr>
      <vt:lpstr>Delivery Tips</vt:lpstr>
      <vt:lpstr>Perfect Mix of data and narrative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How to Pitch a Brilliant Idea</vt:lpstr>
      <vt:lpstr>How to Pitch a Brilliant Idea</vt:lpstr>
      <vt:lpstr>PowerPoint Presentation</vt:lpstr>
      <vt:lpstr>PowerPoint Presentation</vt:lpstr>
      <vt:lpstr>PowerPoint Presentation</vt:lpstr>
      <vt:lpstr>PowerPoint Presentation</vt:lpstr>
      <vt:lpstr>PowerPoint Presentation</vt:lpstr>
      <vt:lpstr>Summary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 Ways to ruin presentation</dc:title>
  <dc:creator>Charles Warner</dc:creator>
  <cp:lastModifiedBy>Charles Warner</cp:lastModifiedBy>
  <cp:revision>29</cp:revision>
  <cp:lastPrinted>2016-05-03T15:59:23Z</cp:lastPrinted>
  <dcterms:created xsi:type="dcterms:W3CDTF">2016-04-27T23:17:04Z</dcterms:created>
  <dcterms:modified xsi:type="dcterms:W3CDTF">2019-12-05T18:36:24Z</dcterms:modified>
</cp:coreProperties>
</file>