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4.xml" ContentType="application/vnd.openxmlformats-officedocument.theme+xml"/>
  <Override PartName="/ppt/slideLayouts/slideLayout1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53" r:id="rId1"/>
    <p:sldMasterId id="2147483961" r:id="rId2"/>
    <p:sldMasterId id="2147483963" r:id="rId3"/>
    <p:sldMasterId id="2147483965" r:id="rId4"/>
    <p:sldMasterId id="2147483973" r:id="rId5"/>
  </p:sldMasterIdLst>
  <p:notesMasterIdLst>
    <p:notesMasterId r:id="rId40"/>
  </p:notesMasterIdLst>
  <p:handoutMasterIdLst>
    <p:handoutMasterId r:id="rId41"/>
  </p:handout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ＭＳ Ｐゴシック" charset="0"/>
        <a:cs typeface="ＭＳ Ｐゴシック" charset="0"/>
      </a:defRPr>
    </a:lvl1pPr>
    <a:lvl2pPr marL="457200" algn="l" rtl="0" eaLnBrk="0" fontAlgn="base" hangingPunct="0">
      <a:spcBef>
        <a:spcPct val="0"/>
      </a:spcBef>
      <a:spcAft>
        <a:spcPct val="0"/>
      </a:spcAft>
      <a:defRPr kern="1200">
        <a:solidFill>
          <a:schemeClr val="tx1"/>
        </a:solidFill>
        <a:latin typeface="Tahoma" charset="0"/>
        <a:ea typeface="ＭＳ Ｐゴシック" charset="0"/>
        <a:cs typeface="ＭＳ Ｐゴシック" charset="0"/>
      </a:defRPr>
    </a:lvl2pPr>
    <a:lvl3pPr marL="914400" algn="l" rtl="0" eaLnBrk="0" fontAlgn="base" hangingPunct="0">
      <a:spcBef>
        <a:spcPct val="0"/>
      </a:spcBef>
      <a:spcAft>
        <a:spcPct val="0"/>
      </a:spcAft>
      <a:defRPr kern="1200">
        <a:solidFill>
          <a:schemeClr val="tx1"/>
        </a:solidFill>
        <a:latin typeface="Tahoma" charset="0"/>
        <a:ea typeface="ＭＳ Ｐゴシック" charset="0"/>
        <a:cs typeface="ＭＳ Ｐゴシック" charset="0"/>
      </a:defRPr>
    </a:lvl3pPr>
    <a:lvl4pPr marL="1371600" algn="l" rtl="0" eaLnBrk="0" fontAlgn="base" hangingPunct="0">
      <a:spcBef>
        <a:spcPct val="0"/>
      </a:spcBef>
      <a:spcAft>
        <a:spcPct val="0"/>
      </a:spcAft>
      <a:defRPr kern="1200">
        <a:solidFill>
          <a:schemeClr val="tx1"/>
        </a:solidFill>
        <a:latin typeface="Tahoma" charset="0"/>
        <a:ea typeface="ＭＳ Ｐゴシック" charset="0"/>
        <a:cs typeface="ＭＳ Ｐゴシック" charset="0"/>
      </a:defRPr>
    </a:lvl4pPr>
    <a:lvl5pPr marL="1828800" algn="l" rtl="0" eaLnBrk="0" fontAlgn="base" hangingPunct="0">
      <a:spcBef>
        <a:spcPct val="0"/>
      </a:spcBef>
      <a:spcAft>
        <a:spcPct val="0"/>
      </a:spcAft>
      <a:defRPr kern="1200">
        <a:solidFill>
          <a:schemeClr val="tx1"/>
        </a:solidFill>
        <a:latin typeface="Tahoma" charset="0"/>
        <a:ea typeface="ＭＳ Ｐゴシック" charset="0"/>
        <a:cs typeface="ＭＳ Ｐゴシック" charset="0"/>
      </a:defRPr>
    </a:lvl5pPr>
    <a:lvl6pPr marL="2286000" algn="l" defTabSz="457200" rtl="0" eaLnBrk="1" latinLnBrk="0" hangingPunct="1">
      <a:defRPr kern="1200">
        <a:solidFill>
          <a:schemeClr val="tx1"/>
        </a:solidFill>
        <a:latin typeface="Tahoma" charset="0"/>
        <a:ea typeface="ＭＳ Ｐゴシック" charset="0"/>
        <a:cs typeface="ＭＳ Ｐゴシック" charset="0"/>
      </a:defRPr>
    </a:lvl6pPr>
    <a:lvl7pPr marL="2743200" algn="l" defTabSz="457200" rtl="0" eaLnBrk="1" latinLnBrk="0" hangingPunct="1">
      <a:defRPr kern="1200">
        <a:solidFill>
          <a:schemeClr val="tx1"/>
        </a:solidFill>
        <a:latin typeface="Tahoma" charset="0"/>
        <a:ea typeface="ＭＳ Ｐゴシック" charset="0"/>
        <a:cs typeface="ＭＳ Ｐゴシック" charset="0"/>
      </a:defRPr>
    </a:lvl7pPr>
    <a:lvl8pPr marL="3200400" algn="l" defTabSz="457200" rtl="0" eaLnBrk="1" latinLnBrk="0" hangingPunct="1">
      <a:defRPr kern="1200">
        <a:solidFill>
          <a:schemeClr val="tx1"/>
        </a:solidFill>
        <a:latin typeface="Tahoma" charset="0"/>
        <a:ea typeface="ＭＳ Ｐゴシック" charset="0"/>
        <a:cs typeface="ＭＳ Ｐゴシック" charset="0"/>
      </a:defRPr>
    </a:lvl8pPr>
    <a:lvl9pPr marL="3657600" algn="l" defTabSz="457200" rtl="0" eaLnBrk="1" latinLnBrk="0" hangingPunct="1">
      <a:defRPr kern="1200">
        <a:solidFill>
          <a:schemeClr val="tx1"/>
        </a:solidFill>
        <a:latin typeface="Tahom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471" autoAdjust="0"/>
    <p:restoredTop sz="94660"/>
  </p:normalViewPr>
  <p:slideViewPr>
    <p:cSldViewPr>
      <p:cViewPr varScale="1">
        <p:scale>
          <a:sx n="73" d="100"/>
          <a:sy n="73" d="100"/>
        </p:scale>
        <p:origin x="-183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 Id="rId9" Type="http://schemas.openxmlformats.org/officeDocument/2006/relationships/slide" Target="slides/slide4.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3" Type="http://schemas.openxmlformats.org/officeDocument/2006/relationships/slide" Target="slides/slide28.xml"/><Relationship Id="rId34" Type="http://schemas.openxmlformats.org/officeDocument/2006/relationships/slide" Target="slides/slide29.xml"/><Relationship Id="rId35" Type="http://schemas.openxmlformats.org/officeDocument/2006/relationships/slide" Target="slides/slide30.xml"/><Relationship Id="rId36" Type="http://schemas.openxmlformats.org/officeDocument/2006/relationships/slide" Target="slides/slide31.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37" Type="http://schemas.openxmlformats.org/officeDocument/2006/relationships/slide" Target="slides/slide32.xml"/><Relationship Id="rId38" Type="http://schemas.openxmlformats.org/officeDocument/2006/relationships/slide" Target="slides/slide33.xml"/><Relationship Id="rId39" Type="http://schemas.openxmlformats.org/officeDocument/2006/relationships/slide" Target="slides/slide34.xml"/><Relationship Id="rId40" Type="http://schemas.openxmlformats.org/officeDocument/2006/relationships/notesMaster" Target="notesMasters/notesMaster1.xml"/><Relationship Id="rId41" Type="http://schemas.openxmlformats.org/officeDocument/2006/relationships/handoutMaster" Target="handoutMasters/handoutMaster1.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3B87CBF-74F8-FC44-9FB1-A3DAE1656074}" type="datetimeFigureOut">
              <a:rPr lang="en-US"/>
              <a:pPr>
                <a:defRPr/>
              </a:pPr>
              <a:t>4/1/19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8BE5BDC9-A241-834A-BB21-2AC069F6DAED}" type="slidenum">
              <a:rPr lang="en-US"/>
              <a:pPr>
                <a:defRPr/>
              </a:pPr>
              <a:t>‹#›</a:t>
            </a:fld>
            <a:endParaRPr lang="en-US"/>
          </a:p>
        </p:txBody>
      </p:sp>
    </p:spTree>
    <p:extLst>
      <p:ext uri="{BB962C8B-B14F-4D97-AF65-F5344CB8AC3E}">
        <p14:creationId xmlns:p14="http://schemas.microsoft.com/office/powerpoint/2010/main" val="4581972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ea typeface="+mn-ea"/>
                <a:cs typeface="+mn-cs"/>
              </a:defRPr>
            </a:lvl1pPr>
          </a:lstStyle>
          <a:p>
            <a:pPr>
              <a:defRPr/>
            </a:pPr>
            <a:endParaRPr lang="en-US"/>
          </a:p>
        </p:txBody>
      </p:sp>
      <p:sp>
        <p:nvSpPr>
          <p:cNvPr id="276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ea typeface="+mn-ea"/>
                <a:cs typeface="+mn-cs"/>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76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6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ea typeface="+mn-ea"/>
                <a:cs typeface="+mn-cs"/>
              </a:defRPr>
            </a:lvl1pPr>
          </a:lstStyle>
          <a:p>
            <a:pPr>
              <a:defRPr/>
            </a:pPr>
            <a:endParaRPr lang="en-US"/>
          </a:p>
        </p:txBody>
      </p:sp>
      <p:sp>
        <p:nvSpPr>
          <p:cNvPr id="276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351B6D6E-09B2-7A45-97ED-D9DE35C0098F}" type="slidenum">
              <a:rPr lang="en-US"/>
              <a:pPr>
                <a:defRPr/>
              </a:pPr>
              <a:t>‹#›</a:t>
            </a:fld>
            <a:endParaRPr lang="en-US"/>
          </a:p>
        </p:txBody>
      </p:sp>
    </p:spTree>
    <p:extLst>
      <p:ext uri="{BB962C8B-B14F-4D97-AF65-F5344CB8AC3E}">
        <p14:creationId xmlns:p14="http://schemas.microsoft.com/office/powerpoint/2010/main" val="4612283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xfrm>
            <a:off x="1150938" y="690563"/>
            <a:ext cx="4556125" cy="3417887"/>
          </a:xfrm>
          <a:ln/>
        </p:spPr>
      </p:sp>
      <p:sp>
        <p:nvSpPr>
          <p:cNvPr id="2765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2765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ahoma" charset="0"/>
                <a:ea typeface="ＭＳ Ｐゴシック" charset="0"/>
                <a:cs typeface="ＭＳ Ｐゴシック" charset="0"/>
              </a:defRPr>
            </a:lvl1pPr>
            <a:lvl2pPr marL="742950" indent="-285750" defTabSz="933450">
              <a:defRPr sz="2400">
                <a:solidFill>
                  <a:schemeClr val="tx1"/>
                </a:solidFill>
                <a:latin typeface="Tahoma" charset="0"/>
                <a:ea typeface="ＭＳ Ｐゴシック" charset="0"/>
              </a:defRPr>
            </a:lvl2pPr>
            <a:lvl3pPr marL="1143000" indent="-228600" defTabSz="933450">
              <a:defRPr sz="2400">
                <a:solidFill>
                  <a:schemeClr val="tx1"/>
                </a:solidFill>
                <a:latin typeface="Tahoma" charset="0"/>
                <a:ea typeface="ＭＳ Ｐゴシック" charset="0"/>
              </a:defRPr>
            </a:lvl3pPr>
            <a:lvl4pPr marL="1600200" indent="-228600" defTabSz="933450">
              <a:defRPr sz="2400">
                <a:solidFill>
                  <a:schemeClr val="tx1"/>
                </a:solidFill>
                <a:latin typeface="Tahoma" charset="0"/>
                <a:ea typeface="ＭＳ Ｐゴシック" charset="0"/>
              </a:defRPr>
            </a:lvl4pPr>
            <a:lvl5pPr marL="2057400" indent="-228600" defTabSz="933450">
              <a:defRPr sz="2400">
                <a:solidFill>
                  <a:schemeClr val="tx1"/>
                </a:solidFill>
                <a:latin typeface="Tahoma" charset="0"/>
                <a:ea typeface="ＭＳ Ｐゴシック" charset="0"/>
              </a:defRPr>
            </a:lvl5pPr>
            <a:lvl6pPr marL="2514600" indent="-228600" defTabSz="933450" eaLnBrk="0" fontAlgn="base" hangingPunct="0">
              <a:spcBef>
                <a:spcPct val="0"/>
              </a:spcBef>
              <a:spcAft>
                <a:spcPct val="0"/>
              </a:spcAft>
              <a:defRPr sz="2400">
                <a:solidFill>
                  <a:schemeClr val="tx1"/>
                </a:solidFill>
                <a:latin typeface="Tahoma" charset="0"/>
                <a:ea typeface="ＭＳ Ｐゴシック" charset="0"/>
              </a:defRPr>
            </a:lvl6pPr>
            <a:lvl7pPr marL="2971800" indent="-228600" defTabSz="933450" eaLnBrk="0" fontAlgn="base" hangingPunct="0">
              <a:spcBef>
                <a:spcPct val="0"/>
              </a:spcBef>
              <a:spcAft>
                <a:spcPct val="0"/>
              </a:spcAft>
              <a:defRPr sz="2400">
                <a:solidFill>
                  <a:schemeClr val="tx1"/>
                </a:solidFill>
                <a:latin typeface="Tahoma" charset="0"/>
                <a:ea typeface="ＭＳ Ｐゴシック" charset="0"/>
              </a:defRPr>
            </a:lvl7pPr>
            <a:lvl8pPr marL="3429000" indent="-228600" defTabSz="933450" eaLnBrk="0" fontAlgn="base" hangingPunct="0">
              <a:spcBef>
                <a:spcPct val="0"/>
              </a:spcBef>
              <a:spcAft>
                <a:spcPct val="0"/>
              </a:spcAft>
              <a:defRPr sz="2400">
                <a:solidFill>
                  <a:schemeClr val="tx1"/>
                </a:solidFill>
                <a:latin typeface="Tahoma" charset="0"/>
                <a:ea typeface="ＭＳ Ｐゴシック" charset="0"/>
              </a:defRPr>
            </a:lvl8pPr>
            <a:lvl9pPr marL="3886200" indent="-228600" defTabSz="933450" eaLnBrk="0" fontAlgn="base" hangingPunct="0">
              <a:spcBef>
                <a:spcPct val="0"/>
              </a:spcBef>
              <a:spcAft>
                <a:spcPct val="0"/>
              </a:spcAft>
              <a:defRPr sz="2400">
                <a:solidFill>
                  <a:schemeClr val="tx1"/>
                </a:solidFill>
                <a:latin typeface="Tahoma" charset="0"/>
                <a:ea typeface="ＭＳ Ｐゴシック" charset="0"/>
              </a:defRPr>
            </a:lvl9pPr>
          </a:lstStyle>
          <a:p>
            <a:fld id="{4E51335F-3F99-1840-8478-CDAED08430D0}" type="slidenum">
              <a:rPr lang="en-US" sz="1200">
                <a:latin typeface="Times New Roman" charset="0"/>
              </a:rPr>
              <a:pPr/>
              <a:t>3</a:t>
            </a:fld>
            <a:endParaRPr lang="en-US" sz="120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5" name="Title 1"/>
          <p:cNvSpPr txBox="1">
            <a:spLocks/>
          </p:cNvSpPr>
          <p:nvPr/>
        </p:nvSpPr>
        <p:spPr>
          <a:xfrm>
            <a:off x="342900" y="274638"/>
            <a:ext cx="8229600" cy="798512"/>
          </a:xfrm>
          <a:prstGeom prst="rect">
            <a:avLst/>
          </a:prstGeom>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r>
              <a:rPr lang="en-US" sz="4600" smtClean="0">
                <a:latin typeface="Neue Display Black" charset="0"/>
                <a:cs typeface="Neue Display Black" charset="0"/>
              </a:rPr>
              <a:t/>
            </a:r>
            <a:br>
              <a:rPr lang="en-US" sz="4600" smtClean="0">
                <a:latin typeface="Neue Display Black" charset="0"/>
                <a:cs typeface="Neue Display Black" charset="0"/>
              </a:rPr>
            </a:br>
            <a:r>
              <a:rPr lang="en-US" smtClean="0">
                <a:latin typeface="Neue Bold" charset="0"/>
                <a:cs typeface="Neue Bold" charset="0"/>
              </a:rPr>
              <a:t/>
            </a:r>
            <a:br>
              <a:rPr lang="en-US" smtClean="0">
                <a:latin typeface="Neue Bold" charset="0"/>
                <a:cs typeface="Neue Bold" charset="0"/>
              </a:rPr>
            </a:br>
            <a:endParaRPr lang="en-US" sz="4600" smtClean="0">
              <a:latin typeface="Neue Display Black" charset="0"/>
              <a:cs typeface="Neue Display Black" charset="0"/>
            </a:endParaRPr>
          </a:p>
        </p:txBody>
      </p:sp>
      <p:sp>
        <p:nvSpPr>
          <p:cNvPr id="6"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p>
        </p:txBody>
      </p:sp>
      <p:sp>
        <p:nvSpPr>
          <p:cNvPr id="8" name="Text Placeholder 2"/>
          <p:cNvSpPr>
            <a:spLocks noGrp="1"/>
          </p:cNvSpPr>
          <p:nvPr>
            <p:ph idx="1"/>
          </p:nvPr>
        </p:nvSpPr>
        <p:spPr>
          <a:xfrm>
            <a:off x="342900" y="1835150"/>
            <a:ext cx="8343900" cy="4291013"/>
          </a:xfrm>
          <a:prstGeom prst="rect">
            <a:avLst/>
          </a:prstGeom>
        </p:spPr>
        <p:txBody>
          <a:bodyPr vert="horz" lIns="91440" tIns="45720" rIns="91440" bIns="45720" rtlCol="0">
            <a:normAutofit/>
          </a:bodyPr>
          <a:lstStyle>
            <a:lvl5pPr>
              <a:lnSpc>
                <a:spcPts val="5200"/>
              </a:lnSpc>
              <a:defRPr sz="4000">
                <a:latin typeface="Neue Light"/>
                <a:cs typeface="Neue Light"/>
              </a:defRPr>
            </a:lvl5pPr>
          </a:lstStyle>
          <a:p>
            <a:pPr lvl="0"/>
            <a:r>
              <a:rPr lang="en-US" noProof="0" smtClean="0"/>
              <a:t>Click to edit Master text styles</a:t>
            </a:r>
          </a:p>
        </p:txBody>
      </p:sp>
      <p:sp>
        <p:nvSpPr>
          <p:cNvPr id="11" name="Text Placeholder 10"/>
          <p:cNvSpPr>
            <a:spLocks noGrp="1"/>
          </p:cNvSpPr>
          <p:nvPr>
            <p:ph type="body" sz="quarter" idx="13"/>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smtClean="0"/>
              <a:t>Click to edit Master text styles</a:t>
            </a:r>
          </a:p>
        </p:txBody>
      </p:sp>
      <p:sp>
        <p:nvSpPr>
          <p:cNvPr id="16" name="Title 15"/>
          <p:cNvSpPr>
            <a:spLocks noGrp="1"/>
          </p:cNvSpPr>
          <p:nvPr>
            <p:ph type="title"/>
          </p:nvPr>
        </p:nvSpPr>
        <p:spPr>
          <a:xfrm>
            <a:off x="298450" y="457200"/>
            <a:ext cx="8229600" cy="800100"/>
          </a:xfrm>
        </p:spPr>
        <p:txBody>
          <a:bodyPr/>
          <a:lstStyle/>
          <a:p>
            <a:r>
              <a:rPr lang="en-US" smtClean="0"/>
              <a:t>Click to edit Master title style</a:t>
            </a:r>
            <a:endParaRPr lang="en-US" dirty="0"/>
          </a:p>
        </p:txBody>
      </p:sp>
      <p:sp>
        <p:nvSpPr>
          <p:cNvPr id="7" name="Slide Number Placeholder 5"/>
          <p:cNvSpPr>
            <a:spLocks noGrp="1"/>
          </p:cNvSpPr>
          <p:nvPr>
            <p:ph type="sldNum" sz="quarter" idx="14"/>
          </p:nvPr>
        </p:nvSpPr>
        <p:spPr/>
        <p:txBody>
          <a:bodyPr/>
          <a:lstStyle>
            <a:lvl1pPr>
              <a:defRPr/>
            </a:lvl1pPr>
          </a:lstStyle>
          <a:p>
            <a:pPr>
              <a:defRPr/>
            </a:pPr>
            <a:fld id="{C50E243E-1866-854C-89C4-089081927305}" type="slidenum">
              <a:rPr lang="en-US"/>
              <a:pPr>
                <a:defRPr/>
              </a:pPr>
              <a:t>‹#›</a:t>
            </a:fld>
            <a:endParaRPr lang="en-US"/>
          </a:p>
        </p:txBody>
      </p:sp>
      <p:sp>
        <p:nvSpPr>
          <p:cNvPr id="9" name="Footer Placeholder 2"/>
          <p:cNvSpPr>
            <a:spLocks noGrp="1"/>
          </p:cNvSpPr>
          <p:nvPr>
            <p:ph type="ftr" sz="quarter" idx="15"/>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2406969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ext Placeholder 2"/>
          <p:cNvSpPr txBox="1">
            <a:spLocks/>
          </p:cNvSpPr>
          <p:nvPr userDrawn="1"/>
        </p:nvSpPr>
        <p:spPr bwMode="auto">
          <a:xfrm>
            <a:off x="571500" y="425450"/>
            <a:ext cx="6877050" cy="787400"/>
          </a:xfrm>
          <a:prstGeom prst="rect">
            <a:avLst/>
          </a:prstGeom>
          <a:noFill/>
          <a:ln>
            <a:miter lim="800000"/>
            <a:headEnd/>
            <a:tailEnd/>
          </a:ln>
        </p:spPr>
        <p:txBody>
          <a:bodyPr/>
          <a:lstStyle>
            <a:lvl1pPr indent="-342900"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1500"/>
              </a:lnSpc>
              <a:buFont typeface="Arial" charset="0"/>
              <a:buNone/>
              <a:defRPr/>
            </a:pPr>
            <a:r>
              <a:rPr lang="en-US" b="1" dirty="0" smtClean="0">
                <a:solidFill>
                  <a:prstClr val="white"/>
                </a:solidFill>
                <a:latin typeface="Neue Bold" charset="0"/>
                <a:cs typeface="Neue Bold" charset="0"/>
              </a:rPr>
              <a:t>SPRING TOWN HALL</a:t>
            </a:r>
          </a:p>
        </p:txBody>
      </p:sp>
      <p:sp>
        <p:nvSpPr>
          <p:cNvPr id="4" name="Text Placeholder 2"/>
          <p:cNvSpPr txBox="1">
            <a:spLocks/>
          </p:cNvSpPr>
          <p:nvPr userDrawn="1"/>
        </p:nvSpPr>
        <p:spPr bwMode="auto">
          <a:xfrm>
            <a:off x="6972300" y="6045200"/>
            <a:ext cx="1752600" cy="209550"/>
          </a:xfrm>
          <a:prstGeom prst="rect">
            <a:avLst/>
          </a:prstGeom>
          <a:noFill/>
          <a:ln>
            <a:miter lim="800000"/>
            <a:headEnd/>
            <a:tailEnd/>
          </a:ln>
        </p:spPr>
        <p:txBody>
          <a:bodyPr/>
          <a:lstStyle>
            <a:lvl1pPr indent="-342900"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1500"/>
              </a:lnSpc>
              <a:buFont typeface="Arial" charset="0"/>
              <a:buNone/>
              <a:defRPr/>
            </a:pPr>
            <a:r>
              <a:rPr lang="en-US" sz="1300" b="1" dirty="0" smtClean="0">
                <a:solidFill>
                  <a:prstClr val="white"/>
                </a:solidFill>
                <a:latin typeface="Neue Bold" charset="0"/>
                <a:cs typeface="Neue Bold" charset="0"/>
              </a:rPr>
              <a:t>04.07.2015</a:t>
            </a:r>
            <a:endParaRPr lang="en-US" sz="1300" dirty="0" smtClean="0">
              <a:solidFill>
                <a:prstClr val="white"/>
              </a:solidFill>
              <a:latin typeface="Neue Bold" charset="0"/>
              <a:cs typeface="Neue Bold" charset="0"/>
            </a:endParaRPr>
          </a:p>
        </p:txBody>
      </p:sp>
      <p:sp>
        <p:nvSpPr>
          <p:cNvPr id="14" name="Title 13"/>
          <p:cNvSpPr>
            <a:spLocks noGrp="1"/>
          </p:cNvSpPr>
          <p:nvPr>
            <p:ph type="title"/>
          </p:nvPr>
        </p:nvSpPr>
        <p:spPr>
          <a:xfrm>
            <a:off x="571500" y="2909642"/>
            <a:ext cx="8229600" cy="1583120"/>
          </a:xfrm>
          <a:prstGeom prst="rect">
            <a:avLst/>
          </a:prstGeom>
        </p:spPr>
        <p:txBody>
          <a:bodyPr vert="horz"/>
          <a:lstStyle>
            <a:lvl1pPr algn="ctr">
              <a:lnSpc>
                <a:spcPts val="6000"/>
              </a:lnSpc>
              <a:defRPr sz="8000">
                <a:solidFill>
                  <a:srgbClr val="FFFFFF"/>
                </a:solidFill>
                <a:latin typeface="Neue Display Black"/>
                <a:cs typeface="Neue Display Black"/>
              </a:defRPr>
            </a:lvl1pPr>
          </a:lstStyle>
          <a:p>
            <a:r>
              <a:rPr lang="en-US" smtClean="0"/>
              <a:t>Click to edit Master title style</a:t>
            </a:r>
            <a:endParaRPr lang="en-US" dirty="0"/>
          </a:p>
        </p:txBody>
      </p:sp>
    </p:spTree>
    <p:extLst>
      <p:ext uri="{BB962C8B-B14F-4D97-AF65-F5344CB8AC3E}">
        <p14:creationId xmlns:p14="http://schemas.microsoft.com/office/powerpoint/2010/main" val="1653312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Title 1"/>
          <p:cNvSpPr txBox="1">
            <a:spLocks/>
          </p:cNvSpPr>
          <p:nvPr userDrawn="1"/>
        </p:nvSpPr>
        <p:spPr>
          <a:xfrm>
            <a:off x="342900" y="274638"/>
            <a:ext cx="8229600" cy="798512"/>
          </a:xfrm>
          <a:prstGeom prst="rect">
            <a:avLst/>
          </a:prstGeom>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r>
              <a:rPr lang="en-US" sz="4600" smtClean="0">
                <a:solidFill>
                  <a:srgbClr val="313231"/>
                </a:solidFill>
                <a:latin typeface="Neue Display Black" charset="0"/>
                <a:cs typeface="Neue Display Black" charset="0"/>
              </a:rPr>
              <a:t/>
            </a:r>
            <a:br>
              <a:rPr lang="en-US" sz="4600" smtClean="0">
                <a:solidFill>
                  <a:srgbClr val="313231"/>
                </a:solidFill>
                <a:latin typeface="Neue Display Black" charset="0"/>
                <a:cs typeface="Neue Display Black" charset="0"/>
              </a:rPr>
            </a:br>
            <a:r>
              <a:rPr lang="en-US" smtClean="0">
                <a:solidFill>
                  <a:srgbClr val="313231"/>
                </a:solidFill>
                <a:latin typeface="Neue Bold" charset="0"/>
                <a:cs typeface="Neue Bold" charset="0"/>
              </a:rPr>
              <a:t/>
            </a:r>
            <a:br>
              <a:rPr lang="en-US" smtClean="0">
                <a:solidFill>
                  <a:srgbClr val="313231"/>
                </a:solidFill>
                <a:latin typeface="Neue Bold" charset="0"/>
                <a:cs typeface="Neue Bold" charset="0"/>
              </a:rPr>
            </a:br>
            <a:endParaRPr lang="en-US" sz="4600" smtClean="0">
              <a:solidFill>
                <a:srgbClr val="313231"/>
              </a:solidFill>
              <a:latin typeface="Neue Display Black" charset="0"/>
              <a:cs typeface="Neue Display Black" charset="0"/>
            </a:endParaRPr>
          </a:p>
        </p:txBody>
      </p:sp>
      <p:sp>
        <p:nvSpPr>
          <p:cNvPr id="6" name="Footer Placeholder 2"/>
          <p:cNvSpPr txBox="1">
            <a:spLocks/>
          </p:cNvSpPr>
          <p:nvPr userDrawn="1"/>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solidFill>
                <a:srgbClr val="313231">
                  <a:tint val="75000"/>
                </a:srgbClr>
              </a:solidFill>
            </a:endParaRPr>
          </a:p>
        </p:txBody>
      </p:sp>
      <p:sp>
        <p:nvSpPr>
          <p:cNvPr id="8" name="Text Placeholder 2"/>
          <p:cNvSpPr>
            <a:spLocks noGrp="1"/>
          </p:cNvSpPr>
          <p:nvPr>
            <p:ph idx="1"/>
          </p:nvPr>
        </p:nvSpPr>
        <p:spPr>
          <a:xfrm>
            <a:off x="342900" y="1835150"/>
            <a:ext cx="8343900" cy="4291013"/>
          </a:xfrm>
          <a:prstGeom prst="rect">
            <a:avLst/>
          </a:prstGeom>
        </p:spPr>
        <p:txBody>
          <a:bodyPr vert="horz" lIns="91440" tIns="45720" rIns="91440" bIns="45720" rtlCol="0">
            <a:normAutofit/>
          </a:bodyPr>
          <a:lstStyle>
            <a:lvl5pPr>
              <a:lnSpc>
                <a:spcPts val="5200"/>
              </a:lnSpc>
              <a:defRPr sz="4000">
                <a:latin typeface="Neue Light"/>
                <a:cs typeface="Neue Light"/>
              </a:defRPr>
            </a:lvl5pPr>
          </a:lstStyle>
          <a:p>
            <a:pPr lvl="0"/>
            <a:r>
              <a:rPr lang="en-US" noProof="0" smtClean="0"/>
              <a:t>Click to edit Master text styles</a:t>
            </a:r>
          </a:p>
        </p:txBody>
      </p:sp>
      <p:sp>
        <p:nvSpPr>
          <p:cNvPr id="11" name="Text Placeholder 10"/>
          <p:cNvSpPr>
            <a:spLocks noGrp="1"/>
          </p:cNvSpPr>
          <p:nvPr>
            <p:ph type="body" sz="quarter" idx="13"/>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smtClean="0"/>
              <a:t>Click to edit Master text styles</a:t>
            </a:r>
          </a:p>
        </p:txBody>
      </p:sp>
      <p:sp>
        <p:nvSpPr>
          <p:cNvPr id="16" name="Title 15"/>
          <p:cNvSpPr>
            <a:spLocks noGrp="1"/>
          </p:cNvSpPr>
          <p:nvPr>
            <p:ph type="title"/>
          </p:nvPr>
        </p:nvSpPr>
        <p:spPr>
          <a:xfrm>
            <a:off x="298450" y="457200"/>
            <a:ext cx="8229600" cy="800100"/>
          </a:xfrm>
        </p:spPr>
        <p:txBody>
          <a:bodyPr/>
          <a:lstStyle/>
          <a:p>
            <a:r>
              <a:rPr lang="en-US" smtClean="0"/>
              <a:t>Click to edit Master title style</a:t>
            </a:r>
            <a:endParaRPr lang="en-US" dirty="0"/>
          </a:p>
        </p:txBody>
      </p:sp>
      <p:sp>
        <p:nvSpPr>
          <p:cNvPr id="7" name="Slide Number Placeholder 5"/>
          <p:cNvSpPr>
            <a:spLocks noGrp="1"/>
          </p:cNvSpPr>
          <p:nvPr>
            <p:ph type="sldNum" sz="quarter" idx="14"/>
          </p:nvPr>
        </p:nvSpPr>
        <p:spPr/>
        <p:txBody>
          <a:bodyPr/>
          <a:lstStyle>
            <a:lvl1pPr>
              <a:defRPr/>
            </a:lvl1pPr>
          </a:lstStyle>
          <a:p>
            <a:pPr>
              <a:defRPr/>
            </a:pPr>
            <a:fld id="{65EBBEEF-D1F0-424D-B2C5-C3646EBA8213}" type="slidenum">
              <a:rPr lang="en-US"/>
              <a:pPr>
                <a:defRPr/>
              </a:pPr>
              <a:t>‹#›</a:t>
            </a:fld>
            <a:endParaRPr lang="en-US"/>
          </a:p>
        </p:txBody>
      </p:sp>
      <p:sp>
        <p:nvSpPr>
          <p:cNvPr id="9" name="Footer Placeholder 2"/>
          <p:cNvSpPr>
            <a:spLocks noGrp="1"/>
          </p:cNvSpPr>
          <p:nvPr>
            <p:ph type="ftr" sz="quarter" idx="15"/>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23445657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5" name="Title 1"/>
          <p:cNvSpPr txBox="1">
            <a:spLocks/>
          </p:cNvSpPr>
          <p:nvPr userDrawn="1"/>
        </p:nvSpPr>
        <p:spPr>
          <a:xfrm>
            <a:off x="342900" y="274638"/>
            <a:ext cx="8229600" cy="798512"/>
          </a:xfrm>
          <a:prstGeom prst="rect">
            <a:avLst/>
          </a:prstGeom>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r>
              <a:rPr lang="en-US" sz="4600" smtClean="0">
                <a:solidFill>
                  <a:srgbClr val="313231"/>
                </a:solidFill>
                <a:latin typeface="Neue Display Black" charset="0"/>
                <a:cs typeface="Neue Display Black" charset="0"/>
              </a:rPr>
              <a:t/>
            </a:r>
            <a:br>
              <a:rPr lang="en-US" sz="4600" smtClean="0">
                <a:solidFill>
                  <a:srgbClr val="313231"/>
                </a:solidFill>
                <a:latin typeface="Neue Display Black" charset="0"/>
                <a:cs typeface="Neue Display Black" charset="0"/>
              </a:rPr>
            </a:br>
            <a:r>
              <a:rPr lang="en-US" smtClean="0">
                <a:solidFill>
                  <a:srgbClr val="313231"/>
                </a:solidFill>
                <a:latin typeface="Neue Bold" charset="0"/>
                <a:cs typeface="Neue Bold" charset="0"/>
              </a:rPr>
              <a:t/>
            </a:r>
            <a:br>
              <a:rPr lang="en-US" smtClean="0">
                <a:solidFill>
                  <a:srgbClr val="313231"/>
                </a:solidFill>
                <a:latin typeface="Neue Bold" charset="0"/>
                <a:cs typeface="Neue Bold" charset="0"/>
              </a:rPr>
            </a:br>
            <a:endParaRPr lang="en-US" sz="4600" smtClean="0">
              <a:solidFill>
                <a:srgbClr val="313231"/>
              </a:solidFill>
              <a:latin typeface="Neue Display Black" charset="0"/>
              <a:cs typeface="Neue Display Black" charset="0"/>
            </a:endParaRPr>
          </a:p>
        </p:txBody>
      </p:sp>
      <p:sp>
        <p:nvSpPr>
          <p:cNvPr id="6" name="Footer Placeholder 2"/>
          <p:cNvSpPr txBox="1">
            <a:spLocks/>
          </p:cNvSpPr>
          <p:nvPr userDrawn="1"/>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solidFill>
                <a:srgbClr val="313231">
                  <a:tint val="75000"/>
                </a:srgbClr>
              </a:solidFill>
            </a:endParaRPr>
          </a:p>
        </p:txBody>
      </p:sp>
      <p:sp>
        <p:nvSpPr>
          <p:cNvPr id="9" name="Text Placeholder 10"/>
          <p:cNvSpPr>
            <a:spLocks noGrp="1"/>
          </p:cNvSpPr>
          <p:nvPr>
            <p:ph type="body" sz="quarter" idx="13"/>
          </p:nvPr>
        </p:nvSpPr>
        <p:spPr>
          <a:xfrm>
            <a:off x="298450" y="1752600"/>
            <a:ext cx="3987800" cy="501650"/>
          </a:xfrm>
          <a:prstGeom prst="rect">
            <a:avLst/>
          </a:prstGeom>
        </p:spPr>
        <p:txBody>
          <a:bodyPr vert="horz"/>
          <a:lstStyle>
            <a:lvl1pPr>
              <a:buFontTx/>
              <a:buNone/>
              <a:defRPr sz="2400" b="0" i="0">
                <a:latin typeface="Neue Bold"/>
                <a:cs typeface="Neue Bold"/>
              </a:defRPr>
            </a:lvl1pPr>
          </a:lstStyle>
          <a:p>
            <a:pPr lvl="0"/>
            <a:r>
              <a:rPr lang="en-US" smtClean="0"/>
              <a:t>Click to edit Master text styles</a:t>
            </a:r>
          </a:p>
        </p:txBody>
      </p:sp>
      <p:sp>
        <p:nvSpPr>
          <p:cNvPr id="10" name="Title 9"/>
          <p:cNvSpPr>
            <a:spLocks noGrp="1"/>
          </p:cNvSpPr>
          <p:nvPr>
            <p:ph type="title"/>
          </p:nvPr>
        </p:nvSpPr>
        <p:spPr/>
        <p:txBody>
          <a:bodyPr/>
          <a:lstStyle/>
          <a:p>
            <a:r>
              <a:rPr lang="en-US" smtClean="0"/>
              <a:t>Click to edit Master title style</a:t>
            </a:r>
            <a:endParaRPr lang="en-US"/>
          </a:p>
        </p:txBody>
      </p:sp>
      <p:sp>
        <p:nvSpPr>
          <p:cNvPr id="20" name="Text Placeholder 2"/>
          <p:cNvSpPr>
            <a:spLocks noGrp="1"/>
          </p:cNvSpPr>
          <p:nvPr>
            <p:ph idx="1"/>
          </p:nvPr>
        </p:nvSpPr>
        <p:spPr>
          <a:xfrm>
            <a:off x="342900" y="1835150"/>
            <a:ext cx="8343900" cy="4291013"/>
          </a:xfrm>
          <a:prstGeom prst="rect">
            <a:avLst/>
          </a:prstGeom>
        </p:spPr>
        <p:txBody>
          <a:bodyPr vert="horz" lIns="91440" tIns="45720" rIns="91440" bIns="45720" rtlCol="0">
            <a:normAutofit/>
          </a:bodyPr>
          <a:lstStyle>
            <a:lvl5pPr>
              <a:lnSpc>
                <a:spcPts val="5200"/>
              </a:lnSpc>
              <a:defRPr sz="4000">
                <a:latin typeface="Neue Light"/>
                <a:cs typeface="Neue Light"/>
              </a:defRPr>
            </a:lvl5pPr>
          </a:lstStyle>
          <a:p>
            <a:pPr lvl="0"/>
            <a:r>
              <a:rPr lang="en-US" noProof="0" smtClean="0"/>
              <a:t>Click to edit Master text styles</a:t>
            </a:r>
          </a:p>
        </p:txBody>
      </p:sp>
      <p:sp>
        <p:nvSpPr>
          <p:cNvPr id="7" name="Slide Number Placeholder 5"/>
          <p:cNvSpPr>
            <a:spLocks noGrp="1"/>
          </p:cNvSpPr>
          <p:nvPr>
            <p:ph type="sldNum" sz="quarter" idx="14"/>
          </p:nvPr>
        </p:nvSpPr>
        <p:spPr/>
        <p:txBody>
          <a:bodyPr/>
          <a:lstStyle>
            <a:lvl1pPr>
              <a:defRPr/>
            </a:lvl1pPr>
          </a:lstStyle>
          <a:p>
            <a:pPr>
              <a:defRPr/>
            </a:pPr>
            <a:fld id="{9163BE9F-5FF2-8046-A994-779202ED69D8}" type="slidenum">
              <a:rPr lang="en-US"/>
              <a:pPr>
                <a:defRPr/>
              </a:pPr>
              <a:t>‹#›</a:t>
            </a:fld>
            <a:endParaRPr lang="en-US"/>
          </a:p>
        </p:txBody>
      </p:sp>
      <p:sp>
        <p:nvSpPr>
          <p:cNvPr id="8" name="Footer Placeholder 2"/>
          <p:cNvSpPr>
            <a:spLocks noGrp="1"/>
          </p:cNvSpPr>
          <p:nvPr>
            <p:ph type="ftr" sz="quarter" idx="15"/>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30876865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5" name="Footer Placeholder 2"/>
          <p:cNvSpPr txBox="1">
            <a:spLocks/>
          </p:cNvSpPr>
          <p:nvPr userDrawn="1"/>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solidFill>
                <a:srgbClr val="313231">
                  <a:tint val="75000"/>
                </a:srgbClr>
              </a:solidFill>
            </a:endParaRPr>
          </a:p>
        </p:txBody>
      </p:sp>
      <p:sp>
        <p:nvSpPr>
          <p:cNvPr id="10" name="Text Placeholder 9"/>
          <p:cNvSpPr>
            <a:spLocks noGrp="1"/>
          </p:cNvSpPr>
          <p:nvPr>
            <p:ph type="body" sz="quarter" idx="13"/>
          </p:nvPr>
        </p:nvSpPr>
        <p:spPr>
          <a:xfrm>
            <a:off x="349250" y="1835151"/>
            <a:ext cx="8426450" cy="4291012"/>
          </a:xfrm>
          <a:prstGeom prst="rect">
            <a:avLst/>
          </a:prstGeom>
        </p:spPr>
        <p:txBody>
          <a:bodyPr vert="horz"/>
          <a:lstStyle>
            <a:lvl1pPr marL="228600" indent="-228600">
              <a:lnSpc>
                <a:spcPts val="3800"/>
              </a:lnSpc>
              <a:spcBef>
                <a:spcPts val="0"/>
              </a:spcBef>
              <a:spcAft>
                <a:spcPts val="0"/>
              </a:spcAft>
              <a:buFont typeface="Wingdings" charset="2"/>
              <a:buChar char="§"/>
              <a:defRPr sz="1900">
                <a:latin typeface="Neue Regular"/>
                <a:cs typeface="Neue Regular"/>
              </a:defRPr>
            </a:lvl1pPr>
            <a:lvl2pPr marL="685800" indent="-228600">
              <a:lnSpc>
                <a:spcPts val="3800"/>
              </a:lnSpc>
              <a:spcBef>
                <a:spcPts val="0"/>
              </a:spcBef>
              <a:spcAft>
                <a:spcPts val="0"/>
              </a:spcAft>
              <a:buFont typeface="Wingdings" charset="2"/>
              <a:buChar char="§"/>
              <a:defRPr sz="1900">
                <a:latin typeface="Neue Regular"/>
                <a:cs typeface="Neue Regular"/>
              </a:defRPr>
            </a:lvl2pPr>
            <a:lvl3pPr>
              <a:lnSpc>
                <a:spcPts val="3800"/>
              </a:lnSpc>
              <a:spcBef>
                <a:spcPts val="0"/>
              </a:spcBef>
              <a:spcAft>
                <a:spcPts val="0"/>
              </a:spcAft>
              <a:buFont typeface="Wingdings" charset="2"/>
              <a:buChar char="§"/>
              <a:defRPr sz="1900">
                <a:latin typeface="Neue Regular"/>
                <a:cs typeface="Neue Regular"/>
              </a:defRPr>
            </a:lvl3pPr>
            <a:lvl4pPr>
              <a:lnSpc>
                <a:spcPts val="3800"/>
              </a:lnSpc>
              <a:spcBef>
                <a:spcPts val="0"/>
              </a:spcBef>
              <a:spcAft>
                <a:spcPts val="0"/>
              </a:spcAft>
              <a:buFont typeface="Wingdings" charset="2"/>
              <a:buChar char="§"/>
              <a:defRPr sz="1900">
                <a:latin typeface="Neue Regular"/>
                <a:cs typeface="Neue Regular"/>
              </a:defRPr>
            </a:lvl4pPr>
            <a:lvl5pPr marL="2171700" indent="-228600">
              <a:lnSpc>
                <a:spcPts val="3800"/>
              </a:lnSpc>
              <a:spcBef>
                <a:spcPts val="0"/>
              </a:spcBef>
              <a:spcAft>
                <a:spcPts val="0"/>
              </a:spcAft>
              <a:buFont typeface="Wingdings" charset="2"/>
              <a:buChar char="§"/>
              <a:defRPr sz="1900">
                <a:latin typeface="Neue Regular"/>
                <a:cs typeface="Neue Regul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2" name="Text Placeholder 10"/>
          <p:cNvSpPr>
            <a:spLocks noGrp="1"/>
          </p:cNvSpPr>
          <p:nvPr>
            <p:ph type="body" sz="quarter" idx="14"/>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smtClean="0"/>
              <a:t>Click to edit Master text styles</a:t>
            </a:r>
          </a:p>
        </p:txBody>
      </p:sp>
      <p:sp>
        <p:nvSpPr>
          <p:cNvPr id="6" name="Slide Number Placeholder 5"/>
          <p:cNvSpPr>
            <a:spLocks noGrp="1"/>
          </p:cNvSpPr>
          <p:nvPr>
            <p:ph type="sldNum" sz="quarter" idx="15"/>
          </p:nvPr>
        </p:nvSpPr>
        <p:spPr/>
        <p:txBody>
          <a:bodyPr/>
          <a:lstStyle>
            <a:lvl1pPr>
              <a:defRPr/>
            </a:lvl1pPr>
          </a:lstStyle>
          <a:p>
            <a:pPr>
              <a:defRPr/>
            </a:pPr>
            <a:fld id="{0BC2E869-4CFC-A047-91D8-2464F0A2D2FF}" type="slidenum">
              <a:rPr lang="en-US"/>
              <a:pPr>
                <a:defRPr/>
              </a:pPr>
              <a:t>‹#›</a:t>
            </a:fld>
            <a:endParaRPr lang="en-US"/>
          </a:p>
        </p:txBody>
      </p:sp>
      <p:sp>
        <p:nvSpPr>
          <p:cNvPr id="7" name="Footer Placeholder 2"/>
          <p:cNvSpPr>
            <a:spLocks noGrp="1"/>
          </p:cNvSpPr>
          <p:nvPr>
            <p:ph type="ftr" sz="quarter" idx="16"/>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27630116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6" name="Footer Placeholder 2"/>
          <p:cNvSpPr txBox="1">
            <a:spLocks/>
          </p:cNvSpPr>
          <p:nvPr userDrawn="1"/>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solidFill>
                <a:srgbClr val="313231">
                  <a:tint val="75000"/>
                </a:srgbClr>
              </a:solidFill>
            </a:endParaRPr>
          </a:p>
        </p:txBody>
      </p:sp>
      <p:sp>
        <p:nvSpPr>
          <p:cNvPr id="3" name="Picture Placeholder 2"/>
          <p:cNvSpPr>
            <a:spLocks noGrp="1"/>
          </p:cNvSpPr>
          <p:nvPr>
            <p:ph type="pic" idx="1"/>
          </p:nvPr>
        </p:nvSpPr>
        <p:spPr>
          <a:xfrm>
            <a:off x="395288" y="2336800"/>
            <a:ext cx="8462962" cy="37592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325438" y="1733550"/>
            <a:ext cx="5486400" cy="804862"/>
          </a:xfrm>
          <a:prstGeom prst="rect">
            <a:avLst/>
          </a:prstGeom>
        </p:spPr>
        <p:txBody>
          <a:bodyPr/>
          <a:lstStyle>
            <a:lvl1pPr marL="0" indent="0" algn="l">
              <a:buNone/>
              <a:defRPr sz="1300">
                <a:latin typeface="Neue Regular"/>
                <a:cs typeface="Neue Regular"/>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Text Placeholder 10"/>
          <p:cNvSpPr>
            <a:spLocks noGrp="1"/>
          </p:cNvSpPr>
          <p:nvPr>
            <p:ph type="body" sz="quarter" idx="13"/>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smtClean="0"/>
              <a:t>Click to edit Master text styles</a:t>
            </a:r>
          </a:p>
        </p:txBody>
      </p:sp>
      <p:sp>
        <p:nvSpPr>
          <p:cNvPr id="7" name="Slide Number Placeholder 5"/>
          <p:cNvSpPr>
            <a:spLocks noGrp="1"/>
          </p:cNvSpPr>
          <p:nvPr>
            <p:ph type="sldNum" sz="quarter" idx="14"/>
          </p:nvPr>
        </p:nvSpPr>
        <p:spPr/>
        <p:txBody>
          <a:bodyPr/>
          <a:lstStyle>
            <a:lvl1pPr>
              <a:defRPr/>
            </a:lvl1pPr>
          </a:lstStyle>
          <a:p>
            <a:pPr>
              <a:defRPr/>
            </a:pPr>
            <a:fld id="{40E12745-D054-7F41-B079-FAA29C2EDF71}" type="slidenum">
              <a:rPr lang="en-US"/>
              <a:pPr>
                <a:defRPr/>
              </a:pPr>
              <a:t>‹#›</a:t>
            </a:fld>
            <a:endParaRPr lang="en-US"/>
          </a:p>
        </p:txBody>
      </p:sp>
      <p:sp>
        <p:nvSpPr>
          <p:cNvPr id="8" name="Footer Placeholder 2"/>
          <p:cNvSpPr>
            <a:spLocks noGrp="1"/>
          </p:cNvSpPr>
          <p:nvPr>
            <p:ph type="ftr" sz="quarter" idx="15"/>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39706536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7" name="Footer Placeholder 2"/>
          <p:cNvSpPr txBox="1">
            <a:spLocks/>
          </p:cNvSpPr>
          <p:nvPr userDrawn="1"/>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solidFill>
                <a:srgbClr val="313231">
                  <a:tint val="75000"/>
                </a:srgbClr>
              </a:solidFill>
            </a:endParaRPr>
          </a:p>
        </p:txBody>
      </p:sp>
      <p:sp>
        <p:nvSpPr>
          <p:cNvPr id="3" name="Picture Placeholder 2"/>
          <p:cNvSpPr>
            <a:spLocks noGrp="1"/>
          </p:cNvSpPr>
          <p:nvPr>
            <p:ph type="pic" idx="1"/>
          </p:nvPr>
        </p:nvSpPr>
        <p:spPr>
          <a:xfrm>
            <a:off x="395288" y="2952750"/>
            <a:ext cx="5122862" cy="31432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325438" y="1733550"/>
            <a:ext cx="5486400" cy="804862"/>
          </a:xfrm>
          <a:prstGeom prst="rect">
            <a:avLst/>
          </a:prstGeom>
        </p:spPr>
        <p:txBody>
          <a:bodyPr/>
          <a:lstStyle>
            <a:lvl1pPr marL="0" indent="0" algn="l">
              <a:buNone/>
              <a:defRPr sz="1300">
                <a:latin typeface="Neue Regular"/>
                <a:cs typeface="Neue Regular"/>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Text Placeholder 10"/>
          <p:cNvSpPr>
            <a:spLocks noGrp="1"/>
          </p:cNvSpPr>
          <p:nvPr>
            <p:ph type="body" sz="quarter" idx="13"/>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smtClean="0"/>
              <a:t>Click to edit Master text styles</a:t>
            </a:r>
          </a:p>
        </p:txBody>
      </p:sp>
      <p:sp>
        <p:nvSpPr>
          <p:cNvPr id="12" name="Picture Placeholder 2"/>
          <p:cNvSpPr>
            <a:spLocks noGrp="1"/>
          </p:cNvSpPr>
          <p:nvPr>
            <p:ph type="pic" idx="14"/>
          </p:nvPr>
        </p:nvSpPr>
        <p:spPr>
          <a:xfrm>
            <a:off x="5721350" y="1733550"/>
            <a:ext cx="3100386" cy="43624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8" name="Slide Number Placeholder 5"/>
          <p:cNvSpPr>
            <a:spLocks noGrp="1"/>
          </p:cNvSpPr>
          <p:nvPr>
            <p:ph type="sldNum" sz="quarter" idx="15"/>
          </p:nvPr>
        </p:nvSpPr>
        <p:spPr/>
        <p:txBody>
          <a:bodyPr/>
          <a:lstStyle>
            <a:lvl1pPr>
              <a:defRPr/>
            </a:lvl1pPr>
          </a:lstStyle>
          <a:p>
            <a:pPr>
              <a:defRPr/>
            </a:pPr>
            <a:fld id="{A7889959-5AE5-6748-A767-0C7A6689943E}" type="slidenum">
              <a:rPr lang="en-US"/>
              <a:pPr>
                <a:defRPr/>
              </a:pPr>
              <a:t>‹#›</a:t>
            </a:fld>
            <a:endParaRPr lang="en-US"/>
          </a:p>
        </p:txBody>
      </p:sp>
      <p:sp>
        <p:nvSpPr>
          <p:cNvPr id="9" name="Footer Placeholder 2"/>
          <p:cNvSpPr>
            <a:spLocks noGrp="1"/>
          </p:cNvSpPr>
          <p:nvPr>
            <p:ph type="ftr" sz="quarter" idx="16"/>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17722825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solidFill>
                  <a:srgbClr val="313231"/>
                </a:solidFill>
              </a:defRPr>
            </a:lvl1pPr>
          </a:lstStyle>
          <a:p>
            <a:pPr>
              <a:defRPr/>
            </a:pPr>
            <a:fld id="{93A8F506-626D-0543-97AF-CF257A57D917}" type="datetimeFigureOut">
              <a:rPr lang="en-US"/>
              <a:pPr>
                <a:defRPr/>
              </a:pPr>
              <a:t>4/1/19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6EA68DE-E717-AF42-BAD8-D84FAFE82EA0}" type="slidenum">
              <a:rPr lang="en-US"/>
              <a:pPr>
                <a:defRPr/>
              </a:pPr>
              <a:t>‹#›</a:t>
            </a:fld>
            <a:endParaRPr lang="en-US"/>
          </a:p>
        </p:txBody>
      </p:sp>
    </p:spTree>
    <p:extLst>
      <p:ext uri="{BB962C8B-B14F-4D97-AF65-F5344CB8AC3E}">
        <p14:creationId xmlns:p14="http://schemas.microsoft.com/office/powerpoint/2010/main" val="11645758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and Bullets">
    <p:spTree>
      <p:nvGrpSpPr>
        <p:cNvPr id="1" name=""/>
        <p:cNvGrpSpPr/>
        <p:nvPr/>
      </p:nvGrpSpPr>
      <p:grpSpPr>
        <a:xfrm>
          <a:off x="0" y="0"/>
          <a:ext cx="0" cy="0"/>
          <a:chOff x="0" y="0"/>
          <a:chExt cx="0" cy="0"/>
        </a:xfrm>
      </p:grpSpPr>
      <p:sp>
        <p:nvSpPr>
          <p:cNvPr id="2" name="Title 1"/>
          <p:cNvSpPr>
            <a:spLocks noGrp="1"/>
          </p:cNvSpPr>
          <p:nvPr>
            <p:ph type="title"/>
          </p:nvPr>
        </p:nvSpPr>
        <p:spPr>
          <a:xfrm>
            <a:off x="457200" y="391451"/>
            <a:ext cx="8229600" cy="330558"/>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5pPr>
              <a:defRPr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 Placeholder 7"/>
          <p:cNvSpPr>
            <a:spLocks noGrp="1"/>
          </p:cNvSpPr>
          <p:nvPr>
            <p:ph type="body" sz="quarter" idx="13"/>
          </p:nvPr>
        </p:nvSpPr>
        <p:spPr>
          <a:xfrm>
            <a:off x="457200" y="775295"/>
            <a:ext cx="8229600" cy="426247"/>
          </a:xfrm>
          <a:prstGeom prst="rect">
            <a:avLst/>
          </a:prstGeom>
        </p:spPr>
        <p:txBody>
          <a:bodyPr anchor="t">
            <a:noAutofit/>
          </a:bodyPr>
          <a:lstStyle>
            <a:lvl1pPr>
              <a:defRPr sz="2400" baseline="0">
                <a:solidFill>
                  <a:schemeClr val="accent1"/>
                </a:solidFill>
              </a:defRPr>
            </a:lvl1pPr>
          </a:lstStyle>
          <a:p>
            <a:pPr lvl="0"/>
            <a:r>
              <a:rPr lang="en-US" smtClean="0"/>
              <a:t>Click to edit Master text styles</a:t>
            </a:r>
          </a:p>
        </p:txBody>
      </p:sp>
    </p:spTree>
    <p:extLst>
      <p:ext uri="{BB962C8B-B14F-4D97-AF65-F5344CB8AC3E}">
        <p14:creationId xmlns:p14="http://schemas.microsoft.com/office/powerpoint/2010/main" val="42934974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ext Placeholder 2"/>
          <p:cNvSpPr txBox="1">
            <a:spLocks/>
          </p:cNvSpPr>
          <p:nvPr userDrawn="1"/>
        </p:nvSpPr>
        <p:spPr bwMode="auto">
          <a:xfrm>
            <a:off x="571500" y="425450"/>
            <a:ext cx="6877050" cy="787400"/>
          </a:xfrm>
          <a:prstGeom prst="rect">
            <a:avLst/>
          </a:prstGeom>
          <a:noFill/>
          <a:ln>
            <a:miter lim="800000"/>
            <a:headEnd/>
            <a:tailEnd/>
          </a:ln>
        </p:spPr>
        <p:txBody>
          <a:bodyPr/>
          <a:lstStyle>
            <a:lvl1pPr indent="-342900"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1500"/>
              </a:lnSpc>
              <a:buFont typeface="Arial" charset="0"/>
              <a:buNone/>
              <a:defRPr/>
            </a:pPr>
            <a:r>
              <a:rPr lang="en-US" b="1" dirty="0" smtClean="0">
                <a:solidFill>
                  <a:prstClr val="white"/>
                </a:solidFill>
                <a:latin typeface="Neue Bold" charset="0"/>
                <a:cs typeface="Neue Bold" charset="0"/>
              </a:rPr>
              <a:t>SPRING TOWN HALL</a:t>
            </a:r>
          </a:p>
        </p:txBody>
      </p:sp>
      <p:sp>
        <p:nvSpPr>
          <p:cNvPr id="4" name="Text Placeholder 2"/>
          <p:cNvSpPr txBox="1">
            <a:spLocks/>
          </p:cNvSpPr>
          <p:nvPr userDrawn="1"/>
        </p:nvSpPr>
        <p:spPr bwMode="auto">
          <a:xfrm>
            <a:off x="6972300" y="6045200"/>
            <a:ext cx="1752600" cy="209550"/>
          </a:xfrm>
          <a:prstGeom prst="rect">
            <a:avLst/>
          </a:prstGeom>
          <a:noFill/>
          <a:ln>
            <a:miter lim="800000"/>
            <a:headEnd/>
            <a:tailEnd/>
          </a:ln>
        </p:spPr>
        <p:txBody>
          <a:bodyPr/>
          <a:lstStyle>
            <a:lvl1pPr indent="-342900"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1500"/>
              </a:lnSpc>
              <a:buFont typeface="Arial" charset="0"/>
              <a:buNone/>
              <a:defRPr/>
            </a:pPr>
            <a:r>
              <a:rPr lang="en-US" sz="1300" b="1" dirty="0" smtClean="0">
                <a:solidFill>
                  <a:prstClr val="white"/>
                </a:solidFill>
                <a:latin typeface="Neue Bold" charset="0"/>
                <a:cs typeface="Neue Bold" charset="0"/>
              </a:rPr>
              <a:t>04.07.2015</a:t>
            </a:r>
            <a:endParaRPr lang="en-US" sz="1300" dirty="0" smtClean="0">
              <a:solidFill>
                <a:prstClr val="white"/>
              </a:solidFill>
              <a:latin typeface="Neue Bold" charset="0"/>
              <a:cs typeface="Neue Bold" charset="0"/>
            </a:endParaRPr>
          </a:p>
        </p:txBody>
      </p:sp>
      <p:sp>
        <p:nvSpPr>
          <p:cNvPr id="14" name="Title 13"/>
          <p:cNvSpPr>
            <a:spLocks noGrp="1"/>
          </p:cNvSpPr>
          <p:nvPr>
            <p:ph type="title"/>
          </p:nvPr>
        </p:nvSpPr>
        <p:spPr>
          <a:xfrm>
            <a:off x="571500" y="2909642"/>
            <a:ext cx="8229600" cy="1583120"/>
          </a:xfrm>
          <a:prstGeom prst="rect">
            <a:avLst/>
          </a:prstGeom>
        </p:spPr>
        <p:txBody>
          <a:bodyPr vert="horz"/>
          <a:lstStyle>
            <a:lvl1pPr algn="ctr">
              <a:lnSpc>
                <a:spcPts val="6000"/>
              </a:lnSpc>
              <a:defRPr sz="8000">
                <a:solidFill>
                  <a:srgbClr val="FFFFFF"/>
                </a:solidFill>
                <a:latin typeface="Neue Display Black"/>
                <a:cs typeface="Neue Display Black"/>
              </a:defRPr>
            </a:lvl1pPr>
          </a:lstStyle>
          <a:p>
            <a:r>
              <a:rPr lang="en-US" smtClean="0"/>
              <a:t>Click to edit Master title style</a:t>
            </a:r>
            <a:endParaRPr lang="en-US" dirty="0"/>
          </a:p>
        </p:txBody>
      </p:sp>
    </p:spTree>
    <p:extLst>
      <p:ext uri="{BB962C8B-B14F-4D97-AF65-F5344CB8AC3E}">
        <p14:creationId xmlns:p14="http://schemas.microsoft.com/office/powerpoint/2010/main" val="2462500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4_Title and Content">
    <p:spTree>
      <p:nvGrpSpPr>
        <p:cNvPr id="1" name=""/>
        <p:cNvGrpSpPr/>
        <p:nvPr/>
      </p:nvGrpSpPr>
      <p:grpSpPr>
        <a:xfrm>
          <a:off x="0" y="0"/>
          <a:ext cx="0" cy="0"/>
          <a:chOff x="0" y="0"/>
          <a:chExt cx="0" cy="0"/>
        </a:xfrm>
      </p:grpSpPr>
      <p:sp>
        <p:nvSpPr>
          <p:cNvPr id="5" name="Title 1"/>
          <p:cNvSpPr txBox="1">
            <a:spLocks/>
          </p:cNvSpPr>
          <p:nvPr/>
        </p:nvSpPr>
        <p:spPr>
          <a:xfrm>
            <a:off x="342900" y="274638"/>
            <a:ext cx="8229600" cy="798512"/>
          </a:xfrm>
          <a:prstGeom prst="rect">
            <a:avLst/>
          </a:prstGeom>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r>
              <a:rPr lang="en-US" sz="4600" smtClean="0">
                <a:latin typeface="Neue Display Black" charset="0"/>
                <a:cs typeface="Neue Display Black" charset="0"/>
              </a:rPr>
              <a:t/>
            </a:r>
            <a:br>
              <a:rPr lang="en-US" sz="4600" smtClean="0">
                <a:latin typeface="Neue Display Black" charset="0"/>
                <a:cs typeface="Neue Display Black" charset="0"/>
              </a:rPr>
            </a:br>
            <a:r>
              <a:rPr lang="en-US" smtClean="0">
                <a:latin typeface="Neue Bold" charset="0"/>
                <a:cs typeface="Neue Bold" charset="0"/>
              </a:rPr>
              <a:t/>
            </a:r>
            <a:br>
              <a:rPr lang="en-US" smtClean="0">
                <a:latin typeface="Neue Bold" charset="0"/>
                <a:cs typeface="Neue Bold" charset="0"/>
              </a:rPr>
            </a:br>
            <a:endParaRPr lang="en-US" sz="4600" smtClean="0">
              <a:latin typeface="Neue Display Black" charset="0"/>
              <a:cs typeface="Neue Display Black" charset="0"/>
            </a:endParaRPr>
          </a:p>
        </p:txBody>
      </p:sp>
      <p:sp>
        <p:nvSpPr>
          <p:cNvPr id="6"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p>
        </p:txBody>
      </p:sp>
      <p:sp>
        <p:nvSpPr>
          <p:cNvPr id="9" name="Text Placeholder 10"/>
          <p:cNvSpPr>
            <a:spLocks noGrp="1"/>
          </p:cNvSpPr>
          <p:nvPr>
            <p:ph type="body" sz="quarter" idx="13"/>
          </p:nvPr>
        </p:nvSpPr>
        <p:spPr>
          <a:xfrm>
            <a:off x="298450" y="1752600"/>
            <a:ext cx="3987800" cy="501650"/>
          </a:xfrm>
          <a:prstGeom prst="rect">
            <a:avLst/>
          </a:prstGeom>
        </p:spPr>
        <p:txBody>
          <a:bodyPr vert="horz"/>
          <a:lstStyle>
            <a:lvl1pPr>
              <a:buFontTx/>
              <a:buNone/>
              <a:defRPr sz="2400" b="0" i="0">
                <a:latin typeface="Neue Bold"/>
                <a:cs typeface="Neue Bold"/>
              </a:defRPr>
            </a:lvl1pPr>
          </a:lstStyle>
          <a:p>
            <a:pPr lvl="0"/>
            <a:r>
              <a:rPr lang="en-US" smtClean="0"/>
              <a:t>Click to edit Master text styles</a:t>
            </a:r>
          </a:p>
        </p:txBody>
      </p:sp>
      <p:sp>
        <p:nvSpPr>
          <p:cNvPr id="10" name="Title 9"/>
          <p:cNvSpPr>
            <a:spLocks noGrp="1"/>
          </p:cNvSpPr>
          <p:nvPr>
            <p:ph type="title"/>
          </p:nvPr>
        </p:nvSpPr>
        <p:spPr/>
        <p:txBody>
          <a:bodyPr/>
          <a:lstStyle/>
          <a:p>
            <a:r>
              <a:rPr lang="en-US" smtClean="0"/>
              <a:t>Click to edit Master title style</a:t>
            </a:r>
            <a:endParaRPr lang="en-US"/>
          </a:p>
        </p:txBody>
      </p:sp>
      <p:sp>
        <p:nvSpPr>
          <p:cNvPr id="20" name="Text Placeholder 2"/>
          <p:cNvSpPr>
            <a:spLocks noGrp="1"/>
          </p:cNvSpPr>
          <p:nvPr>
            <p:ph idx="1"/>
          </p:nvPr>
        </p:nvSpPr>
        <p:spPr>
          <a:xfrm>
            <a:off x="342900" y="1835150"/>
            <a:ext cx="8343900" cy="4291013"/>
          </a:xfrm>
          <a:prstGeom prst="rect">
            <a:avLst/>
          </a:prstGeom>
        </p:spPr>
        <p:txBody>
          <a:bodyPr vert="horz" lIns="91440" tIns="45720" rIns="91440" bIns="45720" rtlCol="0">
            <a:normAutofit/>
          </a:bodyPr>
          <a:lstStyle>
            <a:lvl5pPr>
              <a:lnSpc>
                <a:spcPts val="5200"/>
              </a:lnSpc>
              <a:defRPr sz="4000">
                <a:latin typeface="Neue Light"/>
                <a:cs typeface="Neue Light"/>
              </a:defRPr>
            </a:lvl5pPr>
          </a:lstStyle>
          <a:p>
            <a:pPr lvl="0"/>
            <a:r>
              <a:rPr lang="en-US" noProof="0" smtClean="0"/>
              <a:t>Click to edit Master text styles</a:t>
            </a:r>
          </a:p>
        </p:txBody>
      </p:sp>
      <p:sp>
        <p:nvSpPr>
          <p:cNvPr id="7" name="Slide Number Placeholder 5"/>
          <p:cNvSpPr>
            <a:spLocks noGrp="1"/>
          </p:cNvSpPr>
          <p:nvPr>
            <p:ph type="sldNum" sz="quarter" idx="14"/>
          </p:nvPr>
        </p:nvSpPr>
        <p:spPr/>
        <p:txBody>
          <a:bodyPr/>
          <a:lstStyle>
            <a:lvl1pPr>
              <a:defRPr/>
            </a:lvl1pPr>
          </a:lstStyle>
          <a:p>
            <a:pPr>
              <a:defRPr/>
            </a:pPr>
            <a:fld id="{B534B325-F427-0B4C-BE6E-57E10B91AC04}" type="slidenum">
              <a:rPr lang="en-US"/>
              <a:pPr>
                <a:defRPr/>
              </a:pPr>
              <a:t>‹#›</a:t>
            </a:fld>
            <a:endParaRPr lang="en-US"/>
          </a:p>
        </p:txBody>
      </p:sp>
      <p:sp>
        <p:nvSpPr>
          <p:cNvPr id="8" name="Footer Placeholder 2"/>
          <p:cNvSpPr>
            <a:spLocks noGrp="1"/>
          </p:cNvSpPr>
          <p:nvPr>
            <p:ph type="ftr" sz="quarter" idx="15"/>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1720419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5"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p>
        </p:txBody>
      </p:sp>
      <p:sp>
        <p:nvSpPr>
          <p:cNvPr id="10" name="Text Placeholder 9"/>
          <p:cNvSpPr>
            <a:spLocks noGrp="1"/>
          </p:cNvSpPr>
          <p:nvPr>
            <p:ph type="body" sz="quarter" idx="13"/>
          </p:nvPr>
        </p:nvSpPr>
        <p:spPr>
          <a:xfrm>
            <a:off x="349250" y="1835151"/>
            <a:ext cx="8426450" cy="4291012"/>
          </a:xfrm>
          <a:prstGeom prst="rect">
            <a:avLst/>
          </a:prstGeom>
        </p:spPr>
        <p:txBody>
          <a:bodyPr vert="horz"/>
          <a:lstStyle>
            <a:lvl1pPr marL="228600" indent="-228600">
              <a:lnSpc>
                <a:spcPts val="3800"/>
              </a:lnSpc>
              <a:spcBef>
                <a:spcPts val="0"/>
              </a:spcBef>
              <a:spcAft>
                <a:spcPts val="0"/>
              </a:spcAft>
              <a:buFont typeface="Wingdings" charset="2"/>
              <a:buChar char="§"/>
              <a:defRPr sz="1900">
                <a:latin typeface="Neue Regular"/>
                <a:cs typeface="Neue Regular"/>
              </a:defRPr>
            </a:lvl1pPr>
            <a:lvl2pPr marL="685800" indent="-228600">
              <a:lnSpc>
                <a:spcPts val="3800"/>
              </a:lnSpc>
              <a:spcBef>
                <a:spcPts val="0"/>
              </a:spcBef>
              <a:spcAft>
                <a:spcPts val="0"/>
              </a:spcAft>
              <a:buFont typeface="Wingdings" charset="2"/>
              <a:buChar char="§"/>
              <a:defRPr sz="1900">
                <a:latin typeface="Neue Regular"/>
                <a:cs typeface="Neue Regular"/>
              </a:defRPr>
            </a:lvl2pPr>
            <a:lvl3pPr>
              <a:lnSpc>
                <a:spcPts val="3800"/>
              </a:lnSpc>
              <a:spcBef>
                <a:spcPts val="0"/>
              </a:spcBef>
              <a:spcAft>
                <a:spcPts val="0"/>
              </a:spcAft>
              <a:buFont typeface="Wingdings" charset="2"/>
              <a:buChar char="§"/>
              <a:defRPr sz="1900">
                <a:latin typeface="Neue Regular"/>
                <a:cs typeface="Neue Regular"/>
              </a:defRPr>
            </a:lvl3pPr>
            <a:lvl4pPr>
              <a:lnSpc>
                <a:spcPts val="3800"/>
              </a:lnSpc>
              <a:spcBef>
                <a:spcPts val="0"/>
              </a:spcBef>
              <a:spcAft>
                <a:spcPts val="0"/>
              </a:spcAft>
              <a:buFont typeface="Wingdings" charset="2"/>
              <a:buChar char="§"/>
              <a:defRPr sz="1900">
                <a:latin typeface="Neue Regular"/>
                <a:cs typeface="Neue Regular"/>
              </a:defRPr>
            </a:lvl4pPr>
            <a:lvl5pPr marL="2171700" indent="-228600">
              <a:lnSpc>
                <a:spcPts val="3800"/>
              </a:lnSpc>
              <a:spcBef>
                <a:spcPts val="0"/>
              </a:spcBef>
              <a:spcAft>
                <a:spcPts val="0"/>
              </a:spcAft>
              <a:buFont typeface="Wingdings" charset="2"/>
              <a:buChar char="§"/>
              <a:defRPr sz="1900">
                <a:latin typeface="Neue Regular"/>
                <a:cs typeface="Neue Regul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2" name="Text Placeholder 10"/>
          <p:cNvSpPr>
            <a:spLocks noGrp="1"/>
          </p:cNvSpPr>
          <p:nvPr>
            <p:ph type="body" sz="quarter" idx="14"/>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smtClean="0"/>
              <a:t>Click to edit Master text styles</a:t>
            </a:r>
          </a:p>
        </p:txBody>
      </p:sp>
      <p:sp>
        <p:nvSpPr>
          <p:cNvPr id="6" name="Slide Number Placeholder 5"/>
          <p:cNvSpPr>
            <a:spLocks noGrp="1"/>
          </p:cNvSpPr>
          <p:nvPr>
            <p:ph type="sldNum" sz="quarter" idx="15"/>
          </p:nvPr>
        </p:nvSpPr>
        <p:spPr/>
        <p:txBody>
          <a:bodyPr/>
          <a:lstStyle>
            <a:lvl1pPr>
              <a:defRPr/>
            </a:lvl1pPr>
          </a:lstStyle>
          <a:p>
            <a:pPr>
              <a:defRPr/>
            </a:pPr>
            <a:fld id="{0784B4F9-1C50-AE47-9645-FC46A37960EF}" type="slidenum">
              <a:rPr lang="en-US"/>
              <a:pPr>
                <a:defRPr/>
              </a:pPr>
              <a:t>‹#›</a:t>
            </a:fld>
            <a:endParaRPr lang="en-US"/>
          </a:p>
        </p:txBody>
      </p:sp>
      <p:sp>
        <p:nvSpPr>
          <p:cNvPr id="7" name="Footer Placeholder 2"/>
          <p:cNvSpPr>
            <a:spLocks noGrp="1"/>
          </p:cNvSpPr>
          <p:nvPr>
            <p:ph type="ftr" sz="quarter" idx="16"/>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982759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6"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p>
        </p:txBody>
      </p:sp>
      <p:sp>
        <p:nvSpPr>
          <p:cNvPr id="3" name="Picture Placeholder 2"/>
          <p:cNvSpPr>
            <a:spLocks noGrp="1"/>
          </p:cNvSpPr>
          <p:nvPr>
            <p:ph type="pic" idx="1"/>
          </p:nvPr>
        </p:nvSpPr>
        <p:spPr>
          <a:xfrm>
            <a:off x="395288" y="2336800"/>
            <a:ext cx="8462962" cy="37592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325438" y="1733550"/>
            <a:ext cx="5486400" cy="804862"/>
          </a:xfrm>
          <a:prstGeom prst="rect">
            <a:avLst/>
          </a:prstGeom>
        </p:spPr>
        <p:txBody>
          <a:bodyPr/>
          <a:lstStyle>
            <a:lvl1pPr marL="0" indent="0" algn="l">
              <a:buNone/>
              <a:defRPr sz="1300">
                <a:latin typeface="Neue Regular"/>
                <a:cs typeface="Neue Regular"/>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Text Placeholder 10"/>
          <p:cNvSpPr>
            <a:spLocks noGrp="1"/>
          </p:cNvSpPr>
          <p:nvPr>
            <p:ph type="body" sz="quarter" idx="13"/>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smtClean="0"/>
              <a:t>Click to edit Master text styles</a:t>
            </a:r>
          </a:p>
        </p:txBody>
      </p:sp>
      <p:sp>
        <p:nvSpPr>
          <p:cNvPr id="7" name="Slide Number Placeholder 5"/>
          <p:cNvSpPr>
            <a:spLocks noGrp="1"/>
          </p:cNvSpPr>
          <p:nvPr>
            <p:ph type="sldNum" sz="quarter" idx="14"/>
          </p:nvPr>
        </p:nvSpPr>
        <p:spPr/>
        <p:txBody>
          <a:bodyPr/>
          <a:lstStyle>
            <a:lvl1pPr>
              <a:defRPr/>
            </a:lvl1pPr>
          </a:lstStyle>
          <a:p>
            <a:pPr>
              <a:defRPr/>
            </a:pPr>
            <a:fld id="{2D92723D-A906-B943-9884-536BD78A8925}" type="slidenum">
              <a:rPr lang="en-US"/>
              <a:pPr>
                <a:defRPr/>
              </a:pPr>
              <a:t>‹#›</a:t>
            </a:fld>
            <a:endParaRPr lang="en-US"/>
          </a:p>
        </p:txBody>
      </p:sp>
      <p:sp>
        <p:nvSpPr>
          <p:cNvPr id="8" name="Footer Placeholder 2"/>
          <p:cNvSpPr>
            <a:spLocks noGrp="1"/>
          </p:cNvSpPr>
          <p:nvPr>
            <p:ph type="ftr" sz="quarter" idx="15"/>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4223511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7"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p>
        </p:txBody>
      </p:sp>
      <p:sp>
        <p:nvSpPr>
          <p:cNvPr id="3" name="Picture Placeholder 2"/>
          <p:cNvSpPr>
            <a:spLocks noGrp="1"/>
          </p:cNvSpPr>
          <p:nvPr>
            <p:ph type="pic" idx="1"/>
          </p:nvPr>
        </p:nvSpPr>
        <p:spPr>
          <a:xfrm>
            <a:off x="395288" y="2952750"/>
            <a:ext cx="5122862" cy="31432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325438" y="1733550"/>
            <a:ext cx="5486400" cy="804862"/>
          </a:xfrm>
          <a:prstGeom prst="rect">
            <a:avLst/>
          </a:prstGeom>
        </p:spPr>
        <p:txBody>
          <a:bodyPr/>
          <a:lstStyle>
            <a:lvl1pPr marL="0" indent="0" algn="l">
              <a:buNone/>
              <a:defRPr sz="1300">
                <a:latin typeface="Neue Regular"/>
                <a:cs typeface="Neue Regular"/>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Text Placeholder 10"/>
          <p:cNvSpPr>
            <a:spLocks noGrp="1"/>
          </p:cNvSpPr>
          <p:nvPr>
            <p:ph type="body" sz="quarter" idx="13"/>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smtClean="0"/>
              <a:t>Click to edit Master text styles</a:t>
            </a:r>
          </a:p>
        </p:txBody>
      </p:sp>
      <p:sp>
        <p:nvSpPr>
          <p:cNvPr id="12" name="Picture Placeholder 2"/>
          <p:cNvSpPr>
            <a:spLocks noGrp="1"/>
          </p:cNvSpPr>
          <p:nvPr>
            <p:ph type="pic" idx="14"/>
          </p:nvPr>
        </p:nvSpPr>
        <p:spPr>
          <a:xfrm>
            <a:off x="5721350" y="1733550"/>
            <a:ext cx="3100386" cy="43624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8" name="Slide Number Placeholder 5"/>
          <p:cNvSpPr>
            <a:spLocks noGrp="1"/>
          </p:cNvSpPr>
          <p:nvPr>
            <p:ph type="sldNum" sz="quarter" idx="15"/>
          </p:nvPr>
        </p:nvSpPr>
        <p:spPr/>
        <p:txBody>
          <a:bodyPr/>
          <a:lstStyle>
            <a:lvl1pPr>
              <a:defRPr/>
            </a:lvl1pPr>
          </a:lstStyle>
          <a:p>
            <a:pPr>
              <a:defRPr/>
            </a:pPr>
            <a:fld id="{2093732E-D921-BA43-BCA8-E76BA7A061DC}" type="slidenum">
              <a:rPr lang="en-US"/>
              <a:pPr>
                <a:defRPr/>
              </a:pPr>
              <a:t>‹#›</a:t>
            </a:fld>
            <a:endParaRPr lang="en-US"/>
          </a:p>
        </p:txBody>
      </p:sp>
      <p:sp>
        <p:nvSpPr>
          <p:cNvPr id="9" name="Footer Placeholder 2"/>
          <p:cNvSpPr>
            <a:spLocks noGrp="1"/>
          </p:cNvSpPr>
          <p:nvPr>
            <p:ph type="ftr" sz="quarter" idx="16"/>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356080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C525443-9C57-D545-8A6E-00DAD039BDAE}" type="slidenum">
              <a:rPr lang="en-US"/>
              <a:pPr>
                <a:defRPr/>
              </a:pPr>
              <a:t>‹#›</a:t>
            </a:fld>
            <a:endParaRPr lang="en-US"/>
          </a:p>
        </p:txBody>
      </p:sp>
    </p:spTree>
    <p:extLst>
      <p:ext uri="{BB962C8B-B14F-4D97-AF65-F5344CB8AC3E}">
        <p14:creationId xmlns:p14="http://schemas.microsoft.com/office/powerpoint/2010/main" val="2726043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dirty="0"/>
          </a:p>
        </p:txBody>
      </p:sp>
      <p:sp>
        <p:nvSpPr>
          <p:cNvPr id="3" name="Content Placeholder 2"/>
          <p:cNvSpPr>
            <a:spLocks noGrp="1"/>
          </p:cNvSpPr>
          <p:nvPr>
            <p:ph idx="1"/>
          </p:nvPr>
        </p:nvSpPr>
        <p:spPr>
          <a:xfrm>
            <a:off x="914400" y="1735138"/>
            <a:ext cx="7313613" cy="4056062"/>
          </a:xfrm>
          <a:prstGeom prst="rect">
            <a:avLst/>
          </a:prstGeo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Footer Placeholder 4"/>
          <p:cNvSpPr>
            <a:spLocks noGrp="1"/>
          </p:cNvSpPr>
          <p:nvPr>
            <p:ph type="ftr" sz="quarter" idx="10"/>
          </p:nvPr>
        </p:nvSpPr>
        <p:spPr>
          <a:xfrm>
            <a:off x="3943350" y="6305550"/>
            <a:ext cx="3717925" cy="258763"/>
          </a:xfrm>
        </p:spPr>
        <p:txBody>
          <a:bodyPr/>
          <a:lstStyle>
            <a:lvl1pPr>
              <a:defRPr sz="1200"/>
            </a:lvl1pPr>
          </a:lstStyle>
          <a:p>
            <a:pPr>
              <a:defRPr/>
            </a:pPr>
            <a:endParaRPr lang="en-US"/>
          </a:p>
        </p:txBody>
      </p:sp>
    </p:spTree>
    <p:extLst>
      <p:ext uri="{BB962C8B-B14F-4D97-AF65-F5344CB8AC3E}">
        <p14:creationId xmlns:p14="http://schemas.microsoft.com/office/powerpoint/2010/main" val="137584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6FF9708-F0AF-6A47-ACF5-0A5380D97AE2}" type="slidenum">
              <a:rPr lang="en-US"/>
              <a:pPr>
                <a:defRPr/>
              </a:pPr>
              <a:t>‹#›</a:t>
            </a:fld>
            <a:endParaRPr lang="en-US"/>
          </a:p>
        </p:txBody>
      </p:sp>
    </p:spTree>
    <p:extLst>
      <p:ext uri="{BB962C8B-B14F-4D97-AF65-F5344CB8AC3E}">
        <p14:creationId xmlns:p14="http://schemas.microsoft.com/office/powerpoint/2010/main" val="365382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ext Placeholder 2"/>
          <p:cNvSpPr txBox="1">
            <a:spLocks/>
          </p:cNvSpPr>
          <p:nvPr userDrawn="1"/>
        </p:nvSpPr>
        <p:spPr bwMode="auto">
          <a:xfrm>
            <a:off x="571500" y="425450"/>
            <a:ext cx="6877050" cy="787400"/>
          </a:xfrm>
          <a:prstGeom prst="rect">
            <a:avLst/>
          </a:prstGeom>
          <a:noFill/>
          <a:ln>
            <a:miter lim="800000"/>
            <a:headEnd/>
            <a:tailEnd/>
          </a:ln>
        </p:spPr>
        <p:txBody>
          <a:bodyPr/>
          <a:lstStyle>
            <a:lvl1pPr indent="-342900"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1500"/>
              </a:lnSpc>
              <a:buFont typeface="Arial" charset="0"/>
              <a:buNone/>
              <a:defRPr/>
            </a:pPr>
            <a:r>
              <a:rPr lang="en-US" b="1" dirty="0" smtClean="0">
                <a:solidFill>
                  <a:schemeClr val="bg1"/>
                </a:solidFill>
                <a:latin typeface="Neue Bold" charset="0"/>
                <a:cs typeface="Neue Bold" charset="0"/>
              </a:rPr>
              <a:t>SPRING TOWN HALL</a:t>
            </a:r>
          </a:p>
        </p:txBody>
      </p:sp>
      <p:sp>
        <p:nvSpPr>
          <p:cNvPr id="4" name="Text Placeholder 2"/>
          <p:cNvSpPr txBox="1">
            <a:spLocks/>
          </p:cNvSpPr>
          <p:nvPr userDrawn="1"/>
        </p:nvSpPr>
        <p:spPr bwMode="auto">
          <a:xfrm>
            <a:off x="6972300" y="6045200"/>
            <a:ext cx="1752600" cy="209550"/>
          </a:xfrm>
          <a:prstGeom prst="rect">
            <a:avLst/>
          </a:prstGeom>
          <a:noFill/>
          <a:ln>
            <a:miter lim="800000"/>
            <a:headEnd/>
            <a:tailEnd/>
          </a:ln>
        </p:spPr>
        <p:txBody>
          <a:bodyPr/>
          <a:lstStyle>
            <a:lvl1pPr indent="-342900"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1500"/>
              </a:lnSpc>
              <a:buFont typeface="Arial" charset="0"/>
              <a:buNone/>
              <a:defRPr/>
            </a:pPr>
            <a:r>
              <a:rPr lang="en-US" sz="1300" b="1" dirty="0" smtClean="0">
                <a:solidFill>
                  <a:schemeClr val="bg1"/>
                </a:solidFill>
                <a:latin typeface="Neue Bold" charset="0"/>
                <a:cs typeface="Neue Bold" charset="0"/>
              </a:rPr>
              <a:t>04.07.2015</a:t>
            </a:r>
            <a:endParaRPr lang="en-US" sz="1300" dirty="0" smtClean="0">
              <a:solidFill>
                <a:schemeClr val="bg1"/>
              </a:solidFill>
              <a:latin typeface="Neue Bold" charset="0"/>
              <a:cs typeface="Neue Bold" charset="0"/>
            </a:endParaRPr>
          </a:p>
        </p:txBody>
      </p:sp>
      <p:sp>
        <p:nvSpPr>
          <p:cNvPr id="14" name="Title 13"/>
          <p:cNvSpPr>
            <a:spLocks noGrp="1"/>
          </p:cNvSpPr>
          <p:nvPr>
            <p:ph type="title"/>
          </p:nvPr>
        </p:nvSpPr>
        <p:spPr>
          <a:xfrm>
            <a:off x="571500" y="2909642"/>
            <a:ext cx="8229600" cy="1583120"/>
          </a:xfrm>
          <a:prstGeom prst="rect">
            <a:avLst/>
          </a:prstGeom>
        </p:spPr>
        <p:txBody>
          <a:bodyPr vert="horz"/>
          <a:lstStyle>
            <a:lvl1pPr algn="ctr">
              <a:lnSpc>
                <a:spcPts val="6000"/>
              </a:lnSpc>
              <a:defRPr sz="8000">
                <a:solidFill>
                  <a:srgbClr val="FFFFFF"/>
                </a:solidFill>
                <a:latin typeface="Neue Display Black"/>
                <a:cs typeface="Neue Display Black"/>
              </a:defRPr>
            </a:lvl1pPr>
          </a:lstStyle>
          <a:p>
            <a:r>
              <a:rPr lang="en-US" smtClean="0"/>
              <a:t>Click to edit Master title style</a:t>
            </a:r>
            <a:endParaRPr lang="en-US" dirty="0"/>
          </a:p>
        </p:txBody>
      </p:sp>
    </p:spTree>
    <p:extLst>
      <p:ext uri="{BB962C8B-B14F-4D97-AF65-F5344CB8AC3E}">
        <p14:creationId xmlns:p14="http://schemas.microsoft.com/office/powerpoint/2010/main" val="2708208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theme" Target="../theme/theme2.xml"/><Relationship Id="rId3"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theme" Target="../theme/theme3.xml"/><Relationship Id="rId3" Type="http://schemas.openxmlformats.org/officeDocument/2006/relationships/image" Target="../media/image2.emf"/></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theme" Target="../theme/theme4.xml"/><Relationship Id="rId9" Type="http://schemas.openxmlformats.org/officeDocument/2006/relationships/image" Target="../media/image1.emf"/><Relationship Id="rId1" Type="http://schemas.openxmlformats.org/officeDocument/2006/relationships/slideLayout" Target="../slideLayouts/slideLayout11.xml"/><Relationship Id="rId2" Type="http://schemas.openxmlformats.org/officeDocument/2006/relationships/slideLayout" Target="../slideLayouts/slideLayout12.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theme" Target="../theme/theme5.xml"/><Relationship Id="rId3"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Title 1"/>
          <p:cNvSpPr txBox="1">
            <a:spLocks/>
          </p:cNvSpPr>
          <p:nvPr/>
        </p:nvSpPr>
        <p:spPr>
          <a:xfrm>
            <a:off x="342900" y="274638"/>
            <a:ext cx="8229600" cy="798512"/>
          </a:xfrm>
          <a:prstGeom prst="rect">
            <a:avLst/>
          </a:prstGeom>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r>
              <a:rPr lang="en-US" sz="4600" smtClean="0">
                <a:latin typeface="Neue Display Black" charset="0"/>
                <a:cs typeface="Neue Display Black" charset="0"/>
              </a:rPr>
              <a:t/>
            </a:r>
            <a:br>
              <a:rPr lang="en-US" sz="4600" smtClean="0">
                <a:latin typeface="Neue Display Black" charset="0"/>
                <a:cs typeface="Neue Display Black" charset="0"/>
              </a:rPr>
            </a:br>
            <a:r>
              <a:rPr lang="en-US" smtClean="0">
                <a:latin typeface="Neue Bold" charset="0"/>
                <a:cs typeface="Neue Bold" charset="0"/>
              </a:rPr>
              <a:t/>
            </a:r>
            <a:br>
              <a:rPr lang="en-US" smtClean="0">
                <a:latin typeface="Neue Bold" charset="0"/>
                <a:cs typeface="Neue Bold" charset="0"/>
              </a:rPr>
            </a:br>
            <a:endParaRPr lang="en-US" sz="4600" smtClean="0">
              <a:latin typeface="Neue Display Black" charset="0"/>
              <a:cs typeface="Neue Display Black" charset="0"/>
            </a:endParaRPr>
          </a:p>
        </p:txBody>
      </p:sp>
      <p:sp>
        <p:nvSpPr>
          <p:cNvPr id="1027" name="Title Placeholder 15"/>
          <p:cNvSpPr>
            <a:spLocks noGrp="1"/>
          </p:cNvSpPr>
          <p:nvPr>
            <p:ph type="title"/>
          </p:nvPr>
        </p:nvSpPr>
        <p:spPr bwMode="auto">
          <a:xfrm>
            <a:off x="298450" y="457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pic>
        <p:nvPicPr>
          <p:cNvPr id="1028" name="Picture 1"/>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323850" y="6323013"/>
            <a:ext cx="84963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5"/>
          <p:cNvSpPr>
            <a:spLocks noGrp="1"/>
          </p:cNvSpPr>
          <p:nvPr>
            <p:ph type="sldNum" sz="quarter" idx="4"/>
          </p:nvPr>
        </p:nvSpPr>
        <p:spPr>
          <a:xfrm>
            <a:off x="8382000" y="6600825"/>
            <a:ext cx="439738" cy="227013"/>
          </a:xfrm>
          <a:prstGeom prst="rect">
            <a:avLst/>
          </a:prstGeom>
        </p:spPr>
        <p:txBody>
          <a:bodyPr vert="horz" wrap="square" lIns="91440" tIns="45720" rIns="91440" bIns="45720" numCol="1" anchor="ctr" anchorCtr="0" compatLnSpc="1">
            <a:prstTxWarp prst="textNoShape">
              <a:avLst/>
            </a:prstTxWarp>
          </a:bodyPr>
          <a:lstStyle>
            <a:lvl1pPr algn="r">
              <a:defRPr sz="800">
                <a:solidFill>
                  <a:srgbClr val="000000"/>
                </a:solidFill>
                <a:latin typeface="Neue Regular" charset="0"/>
                <a:cs typeface="Neue Regular" charset="0"/>
              </a:defRPr>
            </a:lvl1pPr>
          </a:lstStyle>
          <a:p>
            <a:pPr>
              <a:defRPr/>
            </a:pPr>
            <a:fld id="{488984BE-DCCD-3F4A-87E1-1B477CD03034}" type="slidenum">
              <a:rPr lang="en-US"/>
              <a:pPr>
                <a:defRPr/>
              </a:pPr>
              <a:t>‹#›</a:t>
            </a:fld>
            <a:endParaRPr lang="en-US"/>
          </a:p>
        </p:txBody>
      </p:sp>
      <p:sp>
        <p:nvSpPr>
          <p:cNvPr id="9" name="Footer Placeholder 2"/>
          <p:cNvSpPr>
            <a:spLocks noGrp="1"/>
          </p:cNvSpPr>
          <p:nvPr>
            <p:ph type="ftr" sz="quarter" idx="3"/>
          </p:nvPr>
        </p:nvSpPr>
        <p:spPr>
          <a:xfrm>
            <a:off x="7429500" y="6600825"/>
            <a:ext cx="1098550" cy="227013"/>
          </a:xfrm>
          <a:prstGeom prst="rect">
            <a:avLst/>
          </a:prstGeom>
        </p:spPr>
        <p:txBody>
          <a:bodyPr vert="horz" wrap="square" lIns="91440" tIns="45720" rIns="91440" bIns="45720" numCol="1" anchor="ctr" anchorCtr="0" compatLnSpc="1">
            <a:prstTxWarp prst="textNoShape">
              <a:avLst/>
            </a:prstTxWarp>
          </a:bodyPr>
          <a:lstStyle>
            <a:lvl1pPr algn="r">
              <a:defRPr sz="800">
                <a:latin typeface="Neue Regular" charset="0"/>
                <a:cs typeface="Neue Regular" charset="0"/>
              </a:defRPr>
            </a:lvl1pPr>
          </a:lstStyle>
          <a:p>
            <a:pPr>
              <a:defRPr/>
            </a:pPr>
            <a:r>
              <a:rPr lang="en-US"/>
              <a:t> |  00.00.2015 |</a:t>
            </a:r>
          </a:p>
        </p:txBody>
      </p:sp>
      <p:sp>
        <p:nvSpPr>
          <p:cNvPr id="11"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p>
        </p:txBody>
      </p:sp>
    </p:spTree>
  </p:cSld>
  <p:clrMap bg1="lt1" tx1="dk1" bg2="lt2" tx2="dk2" accent1="accent1" accent2="accent2" accent3="accent3" accent4="accent4" accent5="accent5" accent6="accent6" hlink="hlink" folHlink="folHlink"/>
  <p:sldLayoutIdLst>
    <p:sldLayoutId id="2147484096" r:id="rId1"/>
    <p:sldLayoutId id="2147484097" r:id="rId2"/>
    <p:sldLayoutId id="2147484098" r:id="rId3"/>
    <p:sldLayoutId id="2147484099" r:id="rId4"/>
    <p:sldLayoutId id="2147484100" r:id="rId5"/>
    <p:sldLayoutId id="2147484101" r:id="rId6"/>
    <p:sldLayoutId id="2147484102" r:id="rId7"/>
    <p:sldLayoutId id="2147484113" r:id="rId8"/>
  </p:sldLayoutIdLst>
  <p:txStyles>
    <p:titleStyle>
      <a:lvl1pPr algn="l" defTabSz="457200" rtl="0" eaLnBrk="0" fontAlgn="base" hangingPunct="0">
        <a:spcBef>
          <a:spcPct val="0"/>
        </a:spcBef>
        <a:spcAft>
          <a:spcPct val="0"/>
        </a:spcAft>
        <a:defRPr sz="4600" kern="1200">
          <a:solidFill>
            <a:srgbClr val="E82E21"/>
          </a:solidFill>
          <a:latin typeface="Neue Display Black"/>
          <a:ea typeface="ＭＳ Ｐゴシック" pitchFamily="-65" charset="-128"/>
          <a:cs typeface="Neue Display Black"/>
        </a:defRPr>
      </a:lvl1pPr>
      <a:lvl2pPr algn="l" defTabSz="457200" rtl="0" eaLnBrk="0" fontAlgn="base" hangingPunct="0">
        <a:spcBef>
          <a:spcPct val="0"/>
        </a:spcBef>
        <a:spcAft>
          <a:spcPct val="0"/>
        </a:spcAft>
        <a:defRPr sz="4600">
          <a:solidFill>
            <a:srgbClr val="E82E21"/>
          </a:solidFill>
          <a:latin typeface="Neue Display Black" pitchFamily="-65" charset="0"/>
          <a:ea typeface="ＭＳ Ｐゴシック" pitchFamily="-65" charset="-128"/>
        </a:defRPr>
      </a:lvl2pPr>
      <a:lvl3pPr algn="l" defTabSz="457200" rtl="0" eaLnBrk="0" fontAlgn="base" hangingPunct="0">
        <a:spcBef>
          <a:spcPct val="0"/>
        </a:spcBef>
        <a:spcAft>
          <a:spcPct val="0"/>
        </a:spcAft>
        <a:defRPr sz="4600">
          <a:solidFill>
            <a:srgbClr val="E82E21"/>
          </a:solidFill>
          <a:latin typeface="Neue Display Black" pitchFamily="-65" charset="0"/>
          <a:ea typeface="ＭＳ Ｐゴシック" pitchFamily="-65" charset="-128"/>
        </a:defRPr>
      </a:lvl3pPr>
      <a:lvl4pPr algn="l" defTabSz="457200" rtl="0" eaLnBrk="0" fontAlgn="base" hangingPunct="0">
        <a:spcBef>
          <a:spcPct val="0"/>
        </a:spcBef>
        <a:spcAft>
          <a:spcPct val="0"/>
        </a:spcAft>
        <a:defRPr sz="4600">
          <a:solidFill>
            <a:srgbClr val="E82E21"/>
          </a:solidFill>
          <a:latin typeface="Neue Display Black" pitchFamily="-65" charset="0"/>
          <a:ea typeface="ＭＳ Ｐゴシック" pitchFamily="-65" charset="-128"/>
        </a:defRPr>
      </a:lvl4pPr>
      <a:lvl5pPr algn="l" defTabSz="457200" rtl="0" eaLnBrk="0" fontAlgn="base" hangingPunct="0">
        <a:spcBef>
          <a:spcPct val="0"/>
        </a:spcBef>
        <a:spcAft>
          <a:spcPct val="0"/>
        </a:spcAft>
        <a:defRPr sz="4600">
          <a:solidFill>
            <a:srgbClr val="E82E21"/>
          </a:solidFill>
          <a:latin typeface="Neue Display Black" pitchFamily="-65" charset="0"/>
          <a:ea typeface="ＭＳ Ｐゴシック" pitchFamily="-65" charset="-128"/>
        </a:defRPr>
      </a:lvl5pPr>
      <a:lvl6pPr marL="4572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6pPr>
      <a:lvl7pPr marL="9144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7pPr>
      <a:lvl8pPr marL="13716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8pPr>
      <a:lvl9pPr marL="18288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4pPr>
      <a:lvl5pPr marL="2057400" indent="-2286000" algn="l" defTabSz="457200" rtl="0" eaLnBrk="0" fontAlgn="base" hangingPunct="0">
        <a:lnSpc>
          <a:spcPts val="5200"/>
        </a:lnSpc>
        <a:spcBef>
          <a:spcPct val="0"/>
        </a:spcBef>
        <a:spcAft>
          <a:spcPts val="600"/>
        </a:spcAft>
        <a:defRPr sz="4000" kern="1200">
          <a:solidFill>
            <a:schemeClr val="tx1"/>
          </a:solidFill>
          <a:latin typeface="Neue Light"/>
          <a:ea typeface="ＭＳ Ｐゴシック" charset="0"/>
          <a:cs typeface="Neue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82E2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Neue Regular" charset="0"/>
                <a:cs typeface="Neue Regular" charset="0"/>
              </a:defRPr>
            </a:lvl1pPr>
          </a:lstStyle>
          <a:p>
            <a:pPr>
              <a:defRPr/>
            </a:pPr>
            <a:fld id="{326B1E24-468B-B54A-BE47-29ED7561AF2D}" type="slidenum">
              <a:rPr lang="en-US"/>
              <a:pPr>
                <a:defRPr/>
              </a:pPr>
              <a:t>‹#›</a:t>
            </a:fld>
            <a:endParaRPr lang="en-US"/>
          </a:p>
        </p:txBody>
      </p:sp>
      <p:pic>
        <p:nvPicPr>
          <p:cNvPr id="9219" name="Picture 4" descr="TNS_Logo3_Large_White.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0875" y="5065713"/>
            <a:ext cx="1816100"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3" r:id="rId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106" charset="-128"/>
          <a:cs typeface="ＭＳ Ｐゴシック" pitchFamily="-106" charset="-128"/>
        </a:defRPr>
      </a:lvl1pPr>
      <a:lvl2pPr algn="ctr" defTabSz="457200" rtl="0" eaLnBrk="0" fontAlgn="base" hangingPunct="0">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2pPr>
      <a:lvl3pPr algn="ctr" defTabSz="457200" rtl="0" eaLnBrk="0" fontAlgn="base" hangingPunct="0">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3pPr>
      <a:lvl4pPr algn="ctr" defTabSz="457200" rtl="0" eaLnBrk="0" fontAlgn="base" hangingPunct="0">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4pPr>
      <a:lvl5pPr algn="ctr" defTabSz="457200" rtl="0" eaLnBrk="0" fontAlgn="base" hangingPunct="0">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5pPr>
      <a:lvl6pPr marL="4572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6pPr>
      <a:lvl7pPr marL="9144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7pPr>
      <a:lvl8pPr marL="13716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8pPr>
      <a:lvl9pPr marL="18288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106" charset="-128"/>
          <a:cs typeface="ＭＳ Ｐゴシック" pitchFamily="-106"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106"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106"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E82E2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Neue Regular" charset="0"/>
                <a:cs typeface="Neue Regular" charset="0"/>
              </a:defRPr>
            </a:lvl1pPr>
          </a:lstStyle>
          <a:p>
            <a:pPr>
              <a:defRPr/>
            </a:pPr>
            <a:fld id="{0440DA99-9817-5545-AAE6-E2C59A5C777E}" type="slidenum">
              <a:rPr lang="en-US"/>
              <a:pPr>
                <a:defRPr/>
              </a:pPr>
              <a:t>‹#›</a:t>
            </a:fld>
            <a:endParaRPr lang="en-US"/>
          </a:p>
        </p:txBody>
      </p:sp>
      <p:pic>
        <p:nvPicPr>
          <p:cNvPr id="11267" name="Picture 4" descr="TNS_Logo3_Large_White.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0875" y="5065713"/>
            <a:ext cx="1816100"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4" r:id="rId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106" charset="-128"/>
          <a:cs typeface="ＭＳ Ｐゴシック" pitchFamily="-106" charset="-128"/>
        </a:defRPr>
      </a:lvl1pPr>
      <a:lvl2pPr algn="ctr" defTabSz="457200" rtl="0" eaLnBrk="0" fontAlgn="base" hangingPunct="0">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2pPr>
      <a:lvl3pPr algn="ctr" defTabSz="457200" rtl="0" eaLnBrk="0" fontAlgn="base" hangingPunct="0">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3pPr>
      <a:lvl4pPr algn="ctr" defTabSz="457200" rtl="0" eaLnBrk="0" fontAlgn="base" hangingPunct="0">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4pPr>
      <a:lvl5pPr algn="ctr" defTabSz="457200" rtl="0" eaLnBrk="0" fontAlgn="base" hangingPunct="0">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5pPr>
      <a:lvl6pPr marL="4572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6pPr>
      <a:lvl7pPr marL="9144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7pPr>
      <a:lvl8pPr marL="13716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8pPr>
      <a:lvl9pPr marL="18288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106" charset="-128"/>
          <a:cs typeface="ＭＳ Ｐゴシック" pitchFamily="-106"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106"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106"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Title 1"/>
          <p:cNvSpPr txBox="1">
            <a:spLocks/>
          </p:cNvSpPr>
          <p:nvPr/>
        </p:nvSpPr>
        <p:spPr>
          <a:xfrm>
            <a:off x="342900" y="274638"/>
            <a:ext cx="8229600" cy="798512"/>
          </a:xfrm>
          <a:prstGeom prst="rect">
            <a:avLst/>
          </a:prstGeom>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r>
              <a:rPr lang="en-US" sz="4600" smtClean="0">
                <a:solidFill>
                  <a:srgbClr val="313231"/>
                </a:solidFill>
                <a:latin typeface="Neue Display Black" charset="0"/>
                <a:cs typeface="Neue Display Black" charset="0"/>
              </a:rPr>
              <a:t/>
            </a:r>
            <a:br>
              <a:rPr lang="en-US" sz="4600" smtClean="0">
                <a:solidFill>
                  <a:srgbClr val="313231"/>
                </a:solidFill>
                <a:latin typeface="Neue Display Black" charset="0"/>
                <a:cs typeface="Neue Display Black" charset="0"/>
              </a:rPr>
            </a:br>
            <a:r>
              <a:rPr lang="en-US" smtClean="0">
                <a:solidFill>
                  <a:srgbClr val="313231"/>
                </a:solidFill>
                <a:latin typeface="Neue Bold" charset="0"/>
                <a:cs typeface="Neue Bold" charset="0"/>
              </a:rPr>
              <a:t/>
            </a:r>
            <a:br>
              <a:rPr lang="en-US" smtClean="0">
                <a:solidFill>
                  <a:srgbClr val="313231"/>
                </a:solidFill>
                <a:latin typeface="Neue Bold" charset="0"/>
                <a:cs typeface="Neue Bold" charset="0"/>
              </a:rPr>
            </a:br>
            <a:endParaRPr lang="en-US" sz="4600" smtClean="0">
              <a:solidFill>
                <a:srgbClr val="313231"/>
              </a:solidFill>
              <a:latin typeface="Neue Display Black" charset="0"/>
              <a:cs typeface="Neue Display Black" charset="0"/>
            </a:endParaRPr>
          </a:p>
        </p:txBody>
      </p:sp>
      <p:sp>
        <p:nvSpPr>
          <p:cNvPr id="13315" name="Title Placeholder 15"/>
          <p:cNvSpPr>
            <a:spLocks noGrp="1"/>
          </p:cNvSpPr>
          <p:nvPr>
            <p:ph type="title"/>
          </p:nvPr>
        </p:nvSpPr>
        <p:spPr bwMode="auto">
          <a:xfrm>
            <a:off x="298450" y="457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pic>
        <p:nvPicPr>
          <p:cNvPr id="13316" name="Picture 1"/>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23850" y="6323013"/>
            <a:ext cx="84963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5"/>
          <p:cNvSpPr>
            <a:spLocks noGrp="1"/>
          </p:cNvSpPr>
          <p:nvPr>
            <p:ph type="sldNum" sz="quarter" idx="4"/>
          </p:nvPr>
        </p:nvSpPr>
        <p:spPr>
          <a:xfrm>
            <a:off x="8382000" y="6600825"/>
            <a:ext cx="439738" cy="227013"/>
          </a:xfrm>
          <a:prstGeom prst="rect">
            <a:avLst/>
          </a:prstGeom>
        </p:spPr>
        <p:txBody>
          <a:bodyPr vert="horz" wrap="square" lIns="91440" tIns="45720" rIns="91440" bIns="45720" numCol="1" anchor="ctr" anchorCtr="0" compatLnSpc="1">
            <a:prstTxWarp prst="textNoShape">
              <a:avLst/>
            </a:prstTxWarp>
          </a:bodyPr>
          <a:lstStyle>
            <a:lvl1pPr algn="r">
              <a:defRPr sz="800">
                <a:solidFill>
                  <a:srgbClr val="000000"/>
                </a:solidFill>
                <a:latin typeface="Neue Regular" charset="0"/>
                <a:cs typeface="Neue Regular" charset="0"/>
              </a:defRPr>
            </a:lvl1pPr>
          </a:lstStyle>
          <a:p>
            <a:pPr>
              <a:defRPr/>
            </a:pPr>
            <a:fld id="{0A865621-7B21-5F4D-9502-7BBBE11D2947}" type="slidenum">
              <a:rPr lang="en-US"/>
              <a:pPr>
                <a:defRPr/>
              </a:pPr>
              <a:t>‹#›</a:t>
            </a:fld>
            <a:endParaRPr lang="en-US"/>
          </a:p>
        </p:txBody>
      </p:sp>
      <p:sp>
        <p:nvSpPr>
          <p:cNvPr id="9" name="Footer Placeholder 2"/>
          <p:cNvSpPr>
            <a:spLocks noGrp="1"/>
          </p:cNvSpPr>
          <p:nvPr>
            <p:ph type="ftr" sz="quarter" idx="3"/>
          </p:nvPr>
        </p:nvSpPr>
        <p:spPr>
          <a:xfrm>
            <a:off x="7429500" y="6600825"/>
            <a:ext cx="1098550" cy="227013"/>
          </a:xfrm>
          <a:prstGeom prst="rect">
            <a:avLst/>
          </a:prstGeom>
        </p:spPr>
        <p:txBody>
          <a:bodyPr vert="horz" wrap="square" lIns="91440" tIns="45720" rIns="91440" bIns="45720" numCol="1" anchor="ctr" anchorCtr="0" compatLnSpc="1">
            <a:prstTxWarp prst="textNoShape">
              <a:avLst/>
            </a:prstTxWarp>
          </a:bodyPr>
          <a:lstStyle>
            <a:lvl1pPr algn="r">
              <a:defRPr sz="800">
                <a:solidFill>
                  <a:srgbClr val="313231"/>
                </a:solidFill>
                <a:latin typeface="Neue Regular" charset="0"/>
                <a:cs typeface="Neue Regular" charset="0"/>
              </a:defRPr>
            </a:lvl1pPr>
          </a:lstStyle>
          <a:p>
            <a:pPr>
              <a:defRPr/>
            </a:pPr>
            <a:r>
              <a:rPr lang="en-US"/>
              <a:t> |  00.00.2015 |</a:t>
            </a:r>
          </a:p>
        </p:txBody>
      </p:sp>
      <p:sp>
        <p:nvSpPr>
          <p:cNvPr id="11"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solidFill>
                <a:srgbClr val="313231">
                  <a:tint val="75000"/>
                </a:srgbClr>
              </a:solidFill>
            </a:endParaRPr>
          </a:p>
        </p:txBody>
      </p:sp>
    </p:spTree>
  </p:cSld>
  <p:clrMap bg1="lt1" tx1="dk1" bg2="lt2" tx2="dk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Lst>
  <p:txStyles>
    <p:titleStyle>
      <a:lvl1pPr algn="l" defTabSz="457200" rtl="0" eaLnBrk="0" fontAlgn="base" hangingPunct="0">
        <a:spcBef>
          <a:spcPct val="0"/>
        </a:spcBef>
        <a:spcAft>
          <a:spcPct val="0"/>
        </a:spcAft>
        <a:defRPr sz="4600" kern="1200">
          <a:solidFill>
            <a:srgbClr val="E82E21"/>
          </a:solidFill>
          <a:latin typeface="Neue Display Black"/>
          <a:ea typeface="ＭＳ Ｐゴシック" pitchFamily="-65" charset="-128"/>
          <a:cs typeface="Neue Display Black"/>
        </a:defRPr>
      </a:lvl1pPr>
      <a:lvl2pPr algn="l" defTabSz="457200" rtl="0" eaLnBrk="0" fontAlgn="base" hangingPunct="0">
        <a:spcBef>
          <a:spcPct val="0"/>
        </a:spcBef>
        <a:spcAft>
          <a:spcPct val="0"/>
        </a:spcAft>
        <a:defRPr sz="4600">
          <a:solidFill>
            <a:srgbClr val="E82E21"/>
          </a:solidFill>
          <a:latin typeface="Neue Display Black" pitchFamily="-65" charset="0"/>
          <a:ea typeface="ＭＳ Ｐゴシック" pitchFamily="-65" charset="-128"/>
        </a:defRPr>
      </a:lvl2pPr>
      <a:lvl3pPr algn="l" defTabSz="457200" rtl="0" eaLnBrk="0" fontAlgn="base" hangingPunct="0">
        <a:spcBef>
          <a:spcPct val="0"/>
        </a:spcBef>
        <a:spcAft>
          <a:spcPct val="0"/>
        </a:spcAft>
        <a:defRPr sz="4600">
          <a:solidFill>
            <a:srgbClr val="E82E21"/>
          </a:solidFill>
          <a:latin typeface="Neue Display Black" pitchFamily="-65" charset="0"/>
          <a:ea typeface="ＭＳ Ｐゴシック" pitchFamily="-65" charset="-128"/>
        </a:defRPr>
      </a:lvl3pPr>
      <a:lvl4pPr algn="l" defTabSz="457200" rtl="0" eaLnBrk="0" fontAlgn="base" hangingPunct="0">
        <a:spcBef>
          <a:spcPct val="0"/>
        </a:spcBef>
        <a:spcAft>
          <a:spcPct val="0"/>
        </a:spcAft>
        <a:defRPr sz="4600">
          <a:solidFill>
            <a:srgbClr val="E82E21"/>
          </a:solidFill>
          <a:latin typeface="Neue Display Black" pitchFamily="-65" charset="0"/>
          <a:ea typeface="ＭＳ Ｐゴシック" pitchFamily="-65" charset="-128"/>
        </a:defRPr>
      </a:lvl4pPr>
      <a:lvl5pPr algn="l" defTabSz="457200" rtl="0" eaLnBrk="0" fontAlgn="base" hangingPunct="0">
        <a:spcBef>
          <a:spcPct val="0"/>
        </a:spcBef>
        <a:spcAft>
          <a:spcPct val="0"/>
        </a:spcAft>
        <a:defRPr sz="4600">
          <a:solidFill>
            <a:srgbClr val="E82E21"/>
          </a:solidFill>
          <a:latin typeface="Neue Display Black" pitchFamily="-65" charset="0"/>
          <a:ea typeface="ＭＳ Ｐゴシック" pitchFamily="-65" charset="-128"/>
        </a:defRPr>
      </a:lvl5pPr>
      <a:lvl6pPr marL="4572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6pPr>
      <a:lvl7pPr marL="9144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7pPr>
      <a:lvl8pPr marL="13716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8pPr>
      <a:lvl9pPr marL="18288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4pPr>
      <a:lvl5pPr marL="2057400" indent="-2286000" algn="l" defTabSz="457200" rtl="0" eaLnBrk="0" fontAlgn="base" hangingPunct="0">
        <a:lnSpc>
          <a:spcPts val="5200"/>
        </a:lnSpc>
        <a:spcBef>
          <a:spcPct val="0"/>
        </a:spcBef>
        <a:spcAft>
          <a:spcPts val="600"/>
        </a:spcAft>
        <a:defRPr sz="4000" kern="1200">
          <a:solidFill>
            <a:schemeClr val="tx1"/>
          </a:solidFill>
          <a:latin typeface="Neue Light"/>
          <a:ea typeface="ＭＳ Ｐゴシック" charset="0"/>
          <a:cs typeface="Neue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E82E2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Neue Regular" charset="0"/>
                <a:cs typeface="Neue Regular" charset="0"/>
              </a:defRPr>
            </a:lvl1pPr>
          </a:lstStyle>
          <a:p>
            <a:pPr>
              <a:defRPr/>
            </a:pPr>
            <a:fld id="{0B6E0C2D-CC5C-B74C-BEDE-33E2B4ED5FCF}" type="slidenum">
              <a:rPr lang="en-US"/>
              <a:pPr>
                <a:defRPr/>
              </a:pPr>
              <a:t>‹#›</a:t>
            </a:fld>
            <a:endParaRPr lang="en-US"/>
          </a:p>
        </p:txBody>
      </p:sp>
      <p:pic>
        <p:nvPicPr>
          <p:cNvPr id="20483" name="Picture 4" descr="TNS_Logo3_Large_White.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0875" y="5065713"/>
            <a:ext cx="1816100"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12" r:id="rId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106" charset="-128"/>
          <a:cs typeface="ＭＳ Ｐゴシック" pitchFamily="-106" charset="-128"/>
        </a:defRPr>
      </a:lvl1pPr>
      <a:lvl2pPr algn="ctr" defTabSz="457200" rtl="0" eaLnBrk="0" fontAlgn="base" hangingPunct="0">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2pPr>
      <a:lvl3pPr algn="ctr" defTabSz="457200" rtl="0" eaLnBrk="0" fontAlgn="base" hangingPunct="0">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3pPr>
      <a:lvl4pPr algn="ctr" defTabSz="457200" rtl="0" eaLnBrk="0" fontAlgn="base" hangingPunct="0">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4pPr>
      <a:lvl5pPr algn="ctr" defTabSz="457200" rtl="0" eaLnBrk="0" fontAlgn="base" hangingPunct="0">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5pPr>
      <a:lvl6pPr marL="4572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6pPr>
      <a:lvl7pPr marL="9144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7pPr>
      <a:lvl8pPr marL="13716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8pPr>
      <a:lvl9pPr marL="18288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106" charset="-128"/>
          <a:cs typeface="ＭＳ Ｐゴシック" pitchFamily="-106"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106"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106"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ctrTitle"/>
          </p:nvPr>
        </p:nvSpPr>
        <p:spPr/>
        <p:txBody>
          <a:bodyPr/>
          <a:lstStyle/>
          <a:p>
            <a:pPr eaLnBrk="1" hangingPunct="1"/>
            <a:r>
              <a:rPr lang="en-US" sz="4400" dirty="0">
                <a:latin typeface="Neue Display Black" charset="0"/>
                <a:ea typeface="ＭＳ Ｐゴシック" charset="0"/>
              </a:rPr>
              <a:t>Effective </a:t>
            </a:r>
            <a:r>
              <a:rPr lang="en-US" sz="4400" dirty="0" smtClean="0">
                <a:latin typeface="Neue Display Black" charset="0"/>
                <a:ea typeface="ＭＳ Ｐゴシック" charset="0"/>
              </a:rPr>
              <a:t>Meetings </a:t>
            </a:r>
            <a:r>
              <a:rPr lang="en-US" sz="4400" smtClean="0">
                <a:latin typeface="Neue Display Black" charset="0"/>
                <a:ea typeface="ＭＳ Ｐゴシック" charset="0"/>
              </a:rPr>
              <a:t>and decisions</a:t>
            </a:r>
            <a:endParaRPr lang="en-US" sz="4400" dirty="0">
              <a:latin typeface="Neue Display Black"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endParaRPr lang="en-US">
              <a:latin typeface="Verdana" charset="0"/>
              <a:ea typeface="ＭＳ Ｐゴシック" charset="0"/>
            </a:endParaRPr>
          </a:p>
        </p:txBody>
      </p:sp>
      <p:sp>
        <p:nvSpPr>
          <p:cNvPr id="93186"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r>
              <a:rPr lang="en-US" sz="2400">
                <a:latin typeface="Calibri" charset="0"/>
                <a:ea typeface="ＭＳ Ｐゴシック" charset="0"/>
              </a:rPr>
              <a:t>If the meeting is to run longer than one-and-a-half hours, give participants a brief break at the two-thirds point. </a:t>
            </a:r>
          </a:p>
          <a:p>
            <a:pPr lvl="1" eaLnBrk="1" hangingPunct="1"/>
            <a:r>
              <a:rPr lang="en-US" sz="2400">
                <a:latin typeface="Calibri" charset="0"/>
                <a:ea typeface="ＭＳ Ｐゴシック" charset="0"/>
              </a:rPr>
              <a:t>In the final third of the meeting schedule For-Discussion-Only (FDO) items and schedule the easiest item as the very last item on the agenda in order to end on a positive, successful note.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318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318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eaLnBrk="1" hangingPunct="1"/>
            <a:endParaRPr lang="en-US">
              <a:latin typeface="Neue Display Black" charset="0"/>
              <a:ea typeface="ＭＳ Ｐゴシック" charset="0"/>
            </a:endParaRPr>
          </a:p>
        </p:txBody>
      </p:sp>
      <p:sp>
        <p:nvSpPr>
          <p:cNvPr id="3" name="Content Placeholder 2"/>
          <p:cNvSpPr>
            <a:spLocks noGrp="1"/>
          </p:cNvSpPr>
          <p:nvPr>
            <p:ph idx="1"/>
          </p:nvPr>
        </p:nvSpPr>
        <p:spPr/>
        <p:txBody>
          <a:bodyPr/>
          <a:lstStyle/>
          <a:p>
            <a:pPr lvl="1" eaLnBrk="1" hangingPunct="1">
              <a:buFont typeface="Lucida Grande"/>
              <a:buChar char="-"/>
              <a:defRPr/>
            </a:pPr>
            <a:r>
              <a:rPr lang="en-US" sz="2400" dirty="0" smtClean="0"/>
              <a:t>FDO </a:t>
            </a:r>
            <a:r>
              <a:rPr lang="en-US" sz="2400" dirty="0"/>
              <a:t>items help release tensions and provide the opportunity for the ventilation of feelings and discussion of poli</a:t>
            </a:r>
            <a:r>
              <a:rPr lang="en-US" dirty="0"/>
              <a:t>tical orientations and ramifications. </a:t>
            </a:r>
            <a:endParaRPr lang="en-US" dirty="0" smtClean="0"/>
          </a:p>
          <a:p>
            <a:pPr lvl="1" eaLnBrk="1" hangingPunct="1">
              <a:buFont typeface="Lucida Grande"/>
              <a:buChar char="-"/>
              <a:defRPr/>
            </a:pPr>
            <a:r>
              <a:rPr lang="en-US" sz="2400" dirty="0" smtClean="0"/>
              <a:t>Two </a:t>
            </a:r>
            <a:r>
              <a:rPr lang="en-US" sz="2400" dirty="0"/>
              <a:t>techniques to use during these discussions are the </a:t>
            </a:r>
            <a:r>
              <a:rPr lang="en-US" sz="2400" b="1" dirty="0">
                <a:solidFill>
                  <a:schemeClr val="accent4"/>
                </a:solidFill>
              </a:rPr>
              <a:t>straw vote </a:t>
            </a:r>
            <a:r>
              <a:rPr lang="en-US" sz="2400" dirty="0"/>
              <a:t>(an unofficial testing of the waters) and the </a:t>
            </a:r>
            <a:r>
              <a:rPr lang="en-US" sz="2400" b="1" dirty="0">
                <a:solidFill>
                  <a:schemeClr val="accent4"/>
                </a:solidFill>
              </a:rPr>
              <a:t>in-principle notion </a:t>
            </a:r>
            <a:r>
              <a:rPr lang="en-US" sz="2400" dirty="0"/>
              <a:t>(an agreement on a general orientation).</a:t>
            </a:r>
          </a:p>
          <a:p>
            <a:pPr lvl="1" eaLnBrk="1" hangingPunct="1">
              <a:defRPr/>
            </a:pPr>
            <a:endParaRPr lang="en-US" dirty="0">
              <a:latin typeface="Verdana" charset="0"/>
            </a:endParaRPr>
          </a:p>
          <a:p>
            <a:pPr lvl="1" eaLnBrk="1" hangingPunct="1">
              <a:defRPr/>
            </a:pP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r>
              <a:rPr lang="en-US" sz="3600">
                <a:latin typeface="Neue Display Black" charset="0"/>
                <a:ea typeface="ＭＳ Ｐゴシック" charset="0"/>
              </a:rPr>
              <a:t>Rules About Food</a:t>
            </a:r>
          </a:p>
        </p:txBody>
      </p:sp>
      <p:sp>
        <p:nvSpPr>
          <p:cNvPr id="95234"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800">
                <a:latin typeface="Calibri" charset="0"/>
                <a:ea typeface="ＭＳ Ｐゴシック" charset="0"/>
                <a:cs typeface="ＭＳ Ｐゴシック" charset="0"/>
              </a:rPr>
              <a:t>First rule, follow cultural norms.</a:t>
            </a:r>
          </a:p>
          <a:p>
            <a:pPr eaLnBrk="1" hangingPunct="1"/>
            <a:r>
              <a:rPr lang="en-US" sz="2800">
                <a:latin typeface="Calibri" charset="0"/>
                <a:ea typeface="ＭＳ Ｐゴシック" charset="0"/>
                <a:cs typeface="ＭＳ Ｐゴシック" charset="0"/>
              </a:rPr>
              <a:t>Allow coffee, but never beer, wine or booze.</a:t>
            </a:r>
          </a:p>
          <a:p>
            <a:pPr eaLnBrk="1" hangingPunct="1"/>
            <a:r>
              <a:rPr lang="en-US" sz="2800">
                <a:latin typeface="Calibri" charset="0"/>
                <a:ea typeface="ＭＳ Ｐゴシック" charset="0"/>
                <a:cs typeface="ＭＳ Ｐゴシック" charset="0"/>
              </a:rPr>
              <a:t>Provide refreshments at break time (if there is one).</a:t>
            </a:r>
          </a:p>
          <a:p>
            <a:pPr eaLnBrk="1" hangingPunct="1"/>
            <a:r>
              <a:rPr lang="en-US" sz="2800">
                <a:latin typeface="Calibri" charset="0"/>
                <a:ea typeface="ＭＳ Ｐゴシック" charset="0"/>
                <a:cs typeface="ＭＳ Ｐゴシック" charset="0"/>
              </a:rPr>
              <a:t>The less food, the more work that gets done.</a:t>
            </a:r>
          </a:p>
          <a:p>
            <a:pPr lvl="1" eaLnBrk="1" hangingPunct="1"/>
            <a:r>
              <a:rPr lang="en-US" sz="2400">
                <a:latin typeface="Calibri" charset="0"/>
                <a:ea typeface="ＭＳ Ｐゴシック" charset="0"/>
                <a:cs typeface="ＭＳ Ｐゴシック" charset="0"/>
              </a:rPr>
              <a:t>Unless you have a lunch- or dinner-time meeting at which you serve food.</a:t>
            </a:r>
          </a:p>
          <a:p>
            <a:pPr eaLnBrk="1" hangingPunct="1"/>
            <a:r>
              <a:rPr lang="en-US" sz="2800">
                <a:latin typeface="Calibri" charset="0"/>
                <a:ea typeface="ＭＳ Ｐゴシック" charset="0"/>
                <a:cs typeface="ＭＳ Ｐゴシック" charset="0"/>
              </a:rPr>
              <a:t>In non-meal-time meetings, use food as a reward, available only after the meeting.</a:t>
            </a:r>
          </a:p>
          <a:p>
            <a:pPr eaLnBrk="1" hangingPunct="1"/>
            <a:endParaRPr lang="en-US" sz="2800">
              <a:latin typeface="Verdana"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5234">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5234">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523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523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95234">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9523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en-US" sz="3600">
                <a:latin typeface="Neue Display Black" charset="0"/>
                <a:ea typeface="ＭＳ Ｐゴシック" charset="0"/>
              </a:rPr>
              <a:t>Guidelines For Meeting Leader</a:t>
            </a:r>
          </a:p>
        </p:txBody>
      </p:sp>
      <p:sp>
        <p:nvSpPr>
          <p:cNvPr id="96258" name="Content Placeholder 2"/>
          <p:cNvSpPr>
            <a:spLocks noGrp="1"/>
          </p:cNvSpPr>
          <p:nvPr>
            <p:ph idx="1"/>
          </p:nvPr>
        </p:nvSpPr>
        <p:spPr bwMode="auto">
          <a:xfrm>
            <a:off x="1066800" y="1981200"/>
            <a:ext cx="7161213" cy="3810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latin typeface="Calibri" charset="0"/>
                <a:ea typeface="ＭＳ Ｐゴシック" charset="0"/>
              </a:rPr>
              <a:t>Plan the meeting effectively (remember the rules of fractions).</a:t>
            </a:r>
          </a:p>
          <a:p>
            <a:pPr eaLnBrk="1" hangingPunct="1"/>
            <a:r>
              <a:rPr lang="en-US" sz="2400" dirty="0">
                <a:latin typeface="Calibri" charset="0"/>
                <a:ea typeface="ＭＳ Ｐゴシック" charset="0"/>
              </a:rPr>
              <a:t>Insure agenda and temporal integrity.</a:t>
            </a:r>
          </a:p>
          <a:p>
            <a:pPr eaLnBrk="1" hangingPunct="1"/>
            <a:r>
              <a:rPr lang="en-US" sz="2400" dirty="0">
                <a:latin typeface="Calibri" charset="0"/>
                <a:ea typeface="ＭＳ Ｐゴシック" charset="0"/>
              </a:rPr>
              <a:t>Facilitate, clarify and regularly </a:t>
            </a:r>
            <a:r>
              <a:rPr lang="en-US" sz="2400" dirty="0">
                <a:solidFill>
                  <a:schemeClr val="accent1"/>
                </a:solidFill>
                <a:latin typeface="Calibri" charset="0"/>
                <a:ea typeface="ＭＳ Ｐゴシック" charset="0"/>
              </a:rPr>
              <a:t>summarize </a:t>
            </a:r>
            <a:r>
              <a:rPr lang="en-US" sz="2400" dirty="0">
                <a:latin typeface="Calibri" charset="0"/>
                <a:ea typeface="ＭＳ Ｐゴシック" charset="0"/>
              </a:rPr>
              <a:t>discussion.</a:t>
            </a:r>
          </a:p>
          <a:p>
            <a:pPr eaLnBrk="1" hangingPunct="1"/>
            <a:r>
              <a:rPr lang="en-US" sz="2400" dirty="0">
                <a:latin typeface="Calibri" charset="0"/>
                <a:ea typeface="ＭＳ Ｐゴシック" charset="0"/>
              </a:rPr>
              <a:t>Remain objective and impartial. Don’t be a tyrant.</a:t>
            </a:r>
          </a:p>
          <a:p>
            <a:pPr eaLnBrk="1" hangingPunct="1"/>
            <a:r>
              <a:rPr lang="en-US" sz="2400" dirty="0">
                <a:latin typeface="Calibri" charset="0"/>
                <a:ea typeface="ＭＳ Ｐゴシック" charset="0"/>
              </a:rPr>
              <a:t>Move the discussion along to keep on time. Time integrity is vital.</a:t>
            </a:r>
          </a:p>
          <a:p>
            <a:pPr lvl="1" eaLnBrk="1" hangingPunct="1"/>
            <a:r>
              <a:rPr lang="en-US" sz="2000" dirty="0">
                <a:latin typeface="Calibri" charset="0"/>
                <a:ea typeface="ＭＳ Ｐゴシック" charset="0"/>
              </a:rPr>
              <a:t>Get closure on items whenever possible.</a:t>
            </a:r>
          </a:p>
          <a:p>
            <a:pPr marL="0" indent="0" eaLnBrk="1" hangingPunct="1">
              <a:buFont typeface="Wingdings" charset="0"/>
              <a:buNone/>
            </a:pPr>
            <a:endParaRPr lang="en-US" dirty="0">
              <a:latin typeface="Calibri"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625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625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6258">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6258">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96258">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9625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pPr eaLnBrk="1" hangingPunct="1"/>
            <a:endParaRPr lang="en-US">
              <a:latin typeface="Tahoma" charset="0"/>
              <a:ea typeface="ＭＳ Ｐゴシック" charset="0"/>
            </a:endParaRPr>
          </a:p>
        </p:txBody>
      </p:sp>
      <p:sp>
        <p:nvSpPr>
          <p:cNvPr id="97282" name="Rectangle 3"/>
          <p:cNvSpPr>
            <a:spLocks noGrp="1" noChangeArrowheads="1"/>
          </p:cNvSpPr>
          <p:nvPr>
            <p:ph idx="1"/>
          </p:nvPr>
        </p:nvSpPr>
        <p:spPr bwMode="auto">
          <a:xfrm>
            <a:off x="914400" y="1371600"/>
            <a:ext cx="7313613" cy="4056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800">
                <a:latin typeface="Calibri" charset="0"/>
                <a:ea typeface="ＭＳ Ｐゴシック" charset="0"/>
                <a:cs typeface="ＭＳ Ｐゴシック" charset="0"/>
              </a:rPr>
              <a:t>Conducting a meeting</a:t>
            </a:r>
          </a:p>
          <a:p>
            <a:pPr lvl="1" eaLnBrk="1" hangingPunct="1"/>
            <a:r>
              <a:rPr lang="en-US" sz="2400">
                <a:latin typeface="Calibri" charset="0"/>
                <a:ea typeface="ＭＳ Ｐゴシック" charset="0"/>
              </a:rPr>
              <a:t>Start on time.</a:t>
            </a:r>
          </a:p>
          <a:p>
            <a:pPr lvl="1" eaLnBrk="1" hangingPunct="1"/>
            <a:r>
              <a:rPr lang="en-US" sz="2400">
                <a:latin typeface="Calibri" charset="0"/>
                <a:ea typeface="ＭＳ Ｐゴシック" charset="0"/>
              </a:rPr>
              <a:t>Hand out and review meeting type, purpose and agenda.</a:t>
            </a:r>
          </a:p>
          <a:p>
            <a:pPr lvl="1" eaLnBrk="1" hangingPunct="1"/>
            <a:r>
              <a:rPr lang="en-US" sz="2400">
                <a:latin typeface="Calibri" charset="0"/>
                <a:ea typeface="ＭＳ Ｐゴシック" charset="0"/>
              </a:rPr>
              <a:t>Introduce participants (if needed).</a:t>
            </a:r>
          </a:p>
          <a:p>
            <a:pPr lvl="1" eaLnBrk="1" hangingPunct="1"/>
            <a:r>
              <a:rPr lang="en-US" sz="2400">
                <a:latin typeface="Calibri" charset="0"/>
                <a:ea typeface="ＭＳ Ｐゴシック" charset="0"/>
              </a:rPr>
              <a:t>Allow time for chit-chat (psychological safety)</a:t>
            </a:r>
          </a:p>
          <a:p>
            <a:pPr lvl="1" eaLnBrk="1" hangingPunct="1"/>
            <a:r>
              <a:rPr lang="en-US" sz="2400">
                <a:latin typeface="Calibri" charset="0"/>
                <a:ea typeface="ＭＳ Ｐゴシック" charset="0"/>
              </a:rPr>
              <a:t>Set expectations – what you hope to accomplish.</a:t>
            </a:r>
          </a:p>
          <a:p>
            <a:pPr lvl="1" eaLnBrk="1" hangingPunct="1"/>
            <a:r>
              <a:rPr lang="en-US" sz="2400">
                <a:latin typeface="Calibri" charset="0"/>
                <a:ea typeface="ＭＳ Ｐゴシック" charset="0"/>
              </a:rPr>
              <a:t>Assign meeting roles.</a:t>
            </a:r>
          </a:p>
          <a:p>
            <a:pPr lvl="2" eaLnBrk="1" hangingPunct="1"/>
            <a:r>
              <a:rPr lang="en-US" sz="2000">
                <a:latin typeface="Calibri" charset="0"/>
                <a:ea typeface="ＭＳ Ｐゴシック" charset="0"/>
              </a:rPr>
              <a:t>Note taker</a:t>
            </a:r>
          </a:p>
          <a:p>
            <a:pPr lvl="2" eaLnBrk="1" hangingPunct="1"/>
            <a:r>
              <a:rPr lang="en-US" sz="2000">
                <a:latin typeface="Calibri" charset="0"/>
                <a:ea typeface="ＭＳ Ｐゴシック" charset="0"/>
              </a:rPr>
              <a:t>Time keeper</a:t>
            </a:r>
          </a:p>
          <a:p>
            <a:pPr lvl="2" eaLnBrk="1" hangingPunct="1"/>
            <a:r>
              <a:rPr lang="en-US" sz="2000">
                <a:latin typeface="Calibri" charset="0"/>
                <a:ea typeface="ＭＳ Ｐゴシック" charset="0"/>
              </a:rPr>
              <a:t>Facilitator (if needed)</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7282">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728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7282">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7282">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97282">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97282">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7282">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7282">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728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pPr eaLnBrk="1" hangingPunct="1"/>
            <a:r>
              <a:rPr lang="en-US" sz="3600">
                <a:latin typeface="Neue Display Black" charset="0"/>
                <a:ea typeface="ＭＳ Ｐゴシック" charset="0"/>
              </a:rPr>
              <a:t>Guidelines For Meeting Leader</a:t>
            </a:r>
          </a:p>
        </p:txBody>
      </p:sp>
      <p:sp>
        <p:nvSpPr>
          <p:cNvPr id="98306" name="Rectangle 3"/>
          <p:cNvSpPr>
            <a:spLocks noGrp="1" noChangeArrowheads="1"/>
          </p:cNvSpPr>
          <p:nvPr>
            <p:ph idx="1"/>
          </p:nvPr>
        </p:nvSpPr>
        <p:spPr bwMode="auto">
          <a:xfrm>
            <a:off x="685800" y="1600200"/>
            <a:ext cx="7315200" cy="434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r>
              <a:rPr lang="en-US" sz="2400" dirty="0">
                <a:latin typeface="Calibri" charset="0"/>
                <a:ea typeface="ＭＳ Ｐゴシック" charset="0"/>
              </a:rPr>
              <a:t>Stay on track – stick to agenda.</a:t>
            </a:r>
          </a:p>
          <a:p>
            <a:pPr lvl="1" eaLnBrk="1" hangingPunct="1"/>
            <a:r>
              <a:rPr lang="en-US" sz="2400" dirty="0">
                <a:latin typeface="Calibri" charset="0"/>
                <a:ea typeface="ＭＳ Ｐゴシック" charset="0"/>
              </a:rPr>
              <a:t>One person talk at a time.</a:t>
            </a:r>
          </a:p>
          <a:p>
            <a:pPr lvl="1" eaLnBrk="1" hangingPunct="1"/>
            <a:r>
              <a:rPr lang="en-US" sz="2400" dirty="0">
                <a:latin typeface="Calibri" charset="0"/>
                <a:ea typeface="ＭＳ Ｐゴシック" charset="0"/>
              </a:rPr>
              <a:t>Never discuss anything that relates to just one person.</a:t>
            </a:r>
          </a:p>
          <a:p>
            <a:pPr lvl="1" eaLnBrk="1" hangingPunct="1"/>
            <a:r>
              <a:rPr lang="en-US" sz="2400" dirty="0">
                <a:latin typeface="Calibri" charset="0"/>
                <a:ea typeface="ＭＳ Ｐゴシック" charset="0"/>
              </a:rPr>
              <a:t>Promote positive interactions.</a:t>
            </a:r>
          </a:p>
          <a:p>
            <a:pPr lvl="1" eaLnBrk="1" hangingPunct="1"/>
            <a:r>
              <a:rPr lang="en-US" sz="2400" dirty="0">
                <a:latin typeface="Calibri" charset="0"/>
                <a:ea typeface="ＭＳ Ｐゴシック" charset="0"/>
              </a:rPr>
              <a:t>Draw out silent members.</a:t>
            </a:r>
          </a:p>
          <a:p>
            <a:pPr lvl="1" eaLnBrk="1" hangingPunct="1"/>
            <a:r>
              <a:rPr lang="en-US" sz="2400" dirty="0">
                <a:latin typeface="Calibri" charset="0"/>
                <a:ea typeface="ＭＳ Ｐゴシック" charset="0"/>
              </a:rPr>
              <a:t>Temper overbearing members’ output.</a:t>
            </a:r>
          </a:p>
          <a:p>
            <a:pPr lvl="1" eaLnBrk="1" hangingPunct="1"/>
            <a:r>
              <a:rPr lang="en-US" sz="2400" i="1" dirty="0">
                <a:latin typeface="Calibri" charset="0"/>
                <a:ea typeface="ＭＳ Ｐゴシック" charset="0"/>
              </a:rPr>
              <a:t>Never</a:t>
            </a:r>
            <a:r>
              <a:rPr lang="en-US" sz="2400" dirty="0">
                <a:latin typeface="Calibri" charset="0"/>
                <a:ea typeface="ＭＳ Ｐゴシック" charset="0"/>
              </a:rPr>
              <a:t> single out one person for criticism.</a:t>
            </a:r>
          </a:p>
          <a:p>
            <a:pPr lvl="1" eaLnBrk="1" hangingPunct="1"/>
            <a:r>
              <a:rPr lang="en-US" sz="2400" dirty="0">
                <a:latin typeface="Calibri" charset="0"/>
                <a:ea typeface="ＭＳ Ｐゴシック" charset="0"/>
              </a:rPr>
              <a:t>Discourage idle chit-chat (except at the beginning), side conversations or horsing around.</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830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830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830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830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98306">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98306">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98306">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9830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pPr eaLnBrk="1" hangingPunct="1"/>
            <a:endParaRPr lang="en-US">
              <a:latin typeface="Verdana" charset="0"/>
              <a:ea typeface="ＭＳ Ｐゴシック" charset="0"/>
            </a:endParaRPr>
          </a:p>
        </p:txBody>
      </p:sp>
      <p:sp>
        <p:nvSpPr>
          <p:cNvPr id="99330" name="Content Placeholder 2"/>
          <p:cNvSpPr>
            <a:spLocks noGrp="1"/>
          </p:cNvSpPr>
          <p:nvPr>
            <p:ph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defRPr/>
            </a:pPr>
            <a:r>
              <a:rPr lang="en-US" sz="2800" dirty="0">
                <a:ea typeface="ＭＳ Ｐゴシック" charset="0"/>
                <a:cs typeface="ＭＳ Ｐゴシック" charset="0"/>
              </a:rPr>
              <a:t>Consider </a:t>
            </a:r>
            <a:r>
              <a:rPr lang="en-US" sz="2800" dirty="0" smtClean="0">
                <a:ea typeface="ＭＳ Ｐゴシック" charset="0"/>
                <a:cs typeface="ＭＳ Ｐゴシック" charset="0"/>
              </a:rPr>
              <a:t>Bezos Rules </a:t>
            </a:r>
            <a:r>
              <a:rPr lang="en-US" sz="2800" dirty="0">
                <a:ea typeface="ＭＳ Ｐゴシック" charset="0"/>
                <a:cs typeface="ＭＳ Ｐゴシック" charset="0"/>
              </a:rPr>
              <a:t>(if appropriate):</a:t>
            </a:r>
          </a:p>
          <a:p>
            <a:pPr marL="914400" lvl="1" indent="-457200" eaLnBrk="1" hangingPunct="1">
              <a:buFont typeface="+mj-lt"/>
              <a:buAutoNum type="arabicPeriod"/>
              <a:defRPr/>
            </a:pPr>
            <a:r>
              <a:rPr lang="en-US" sz="2400" dirty="0">
                <a:ea typeface="ＭＳ Ｐゴシック" charset="0"/>
              </a:rPr>
              <a:t>Leave one chair </a:t>
            </a:r>
            <a:r>
              <a:rPr lang="en-US" sz="2400" dirty="0" smtClean="0">
                <a:ea typeface="ＭＳ Ｐゴシック" charset="0"/>
              </a:rPr>
              <a:t>empty </a:t>
            </a:r>
            <a:r>
              <a:rPr lang="en-US" sz="2400" dirty="0">
                <a:ea typeface="ＭＳ Ｐゴシック" charset="0"/>
              </a:rPr>
              <a:t>for the customer.</a:t>
            </a:r>
          </a:p>
          <a:p>
            <a:pPr lvl="2" eaLnBrk="1" hangingPunct="1">
              <a:defRPr/>
            </a:pPr>
            <a:r>
              <a:rPr lang="en-US" sz="2000" dirty="0">
                <a:ea typeface="ＭＳ Ｐゴシック" charset="0"/>
              </a:rPr>
              <a:t>Imagine if a customer where there, what would he or she be saying, asking for or objecting to</a:t>
            </a:r>
            <a:r>
              <a:rPr lang="en-US" sz="2000" dirty="0" smtClean="0">
                <a:ea typeface="ＭＳ Ｐゴシック" charset="0"/>
              </a:rPr>
              <a:t>?</a:t>
            </a:r>
          </a:p>
          <a:p>
            <a:pPr marL="971550" lvl="1" indent="-514350" eaLnBrk="1" hangingPunct="1">
              <a:buFont typeface="+mj-lt"/>
              <a:buAutoNum type="arabicPeriod"/>
              <a:defRPr/>
            </a:pPr>
            <a:r>
              <a:rPr lang="en-US" sz="2400" dirty="0" smtClean="0">
                <a:ea typeface="ＭＳ Ｐゴシック" charset="0"/>
              </a:rPr>
              <a:t>Have people read memos before discussing items.</a:t>
            </a:r>
          </a:p>
          <a:p>
            <a:pPr marL="1371600" lvl="2" indent="-514350" eaLnBrk="1" hangingPunct="1">
              <a:buFont typeface="+mj-lt"/>
              <a:buAutoNum type="arabicPeriod"/>
              <a:defRPr/>
            </a:pPr>
            <a:r>
              <a:rPr lang="en-US" sz="2000" dirty="0" smtClean="0">
                <a:ea typeface="ＭＳ Ｐゴシック" charset="0"/>
              </a:rPr>
              <a:t>Amazon’s memos are exactly six pages.</a:t>
            </a:r>
            <a:endParaRPr lang="en-US" sz="2000" dirty="0">
              <a:ea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9330">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9330">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99330">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933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pPr eaLnBrk="1" hangingPunct="1"/>
            <a:endParaRPr lang="en-US">
              <a:latin typeface="Tahoma" charset="0"/>
              <a:ea typeface="ＭＳ Ｐゴシック" charset="0"/>
            </a:endParaRPr>
          </a:p>
        </p:txBody>
      </p:sp>
      <p:sp>
        <p:nvSpPr>
          <p:cNvPr id="100354"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r>
              <a:rPr lang="en-US" sz="2400" dirty="0">
                <a:latin typeface="Calibri" charset="0"/>
                <a:ea typeface="ＭＳ Ｐゴシック" charset="0"/>
              </a:rPr>
              <a:t>Summarize meeting outcomes.</a:t>
            </a:r>
          </a:p>
          <a:p>
            <a:pPr lvl="1" eaLnBrk="1" hangingPunct="1"/>
            <a:r>
              <a:rPr lang="en-US" sz="2400" dirty="0">
                <a:latin typeface="Calibri" charset="0"/>
                <a:ea typeface="ＭＳ Ｐゴシック" charset="0"/>
              </a:rPr>
              <a:t>Specify next steps.</a:t>
            </a:r>
          </a:p>
          <a:p>
            <a:pPr lvl="2" eaLnBrk="1" hangingPunct="1"/>
            <a:r>
              <a:rPr lang="en-US" sz="2000" dirty="0">
                <a:latin typeface="Calibri" charset="0"/>
                <a:ea typeface="ＭＳ Ｐゴシック" charset="0"/>
              </a:rPr>
              <a:t>Who has what assignments, tasks, deliverables and deadlines</a:t>
            </a:r>
            <a:r>
              <a:rPr lang="en-US" sz="2000" i="1" dirty="0">
                <a:latin typeface="Calibri" charset="0"/>
                <a:ea typeface="ＭＳ Ｐゴシック" charset="0"/>
              </a:rPr>
              <a:t>.</a:t>
            </a:r>
            <a:endParaRPr lang="en-US" sz="2000" dirty="0">
              <a:latin typeface="Calibri" charset="0"/>
              <a:ea typeface="ＭＳ Ｐゴシック" charset="0"/>
            </a:endParaRPr>
          </a:p>
          <a:p>
            <a:pPr lvl="1" eaLnBrk="1" hangingPunct="1"/>
            <a:r>
              <a:rPr lang="en-US" sz="2400" dirty="0">
                <a:latin typeface="Calibri" charset="0"/>
                <a:ea typeface="ＭＳ Ｐゴシック" charset="0"/>
              </a:rPr>
              <a:t>End on time.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035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0354">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0035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lstStyle/>
          <a:p>
            <a:pPr eaLnBrk="1" hangingPunct="1"/>
            <a:endParaRPr lang="en-US">
              <a:latin typeface="Tahoma" charset="0"/>
              <a:ea typeface="ＭＳ Ｐゴシック" charset="0"/>
            </a:endParaRPr>
          </a:p>
        </p:txBody>
      </p:sp>
      <p:sp>
        <p:nvSpPr>
          <p:cNvPr id="101378" name="Rectangle 3"/>
          <p:cNvSpPr>
            <a:spLocks noGrp="1" noChangeArrowheads="1"/>
          </p:cNvSpPr>
          <p:nvPr>
            <p:ph idx="1"/>
          </p:nvPr>
        </p:nvSpPr>
        <p:spPr bwMode="auto">
          <a:xfrm>
            <a:off x="914400" y="1735138"/>
            <a:ext cx="7315200" cy="42084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800">
                <a:latin typeface="Calibri" charset="0"/>
                <a:ea typeface="ＭＳ Ｐゴシック" charset="0"/>
                <a:cs typeface="ＭＳ Ｐゴシック" charset="0"/>
              </a:rPr>
              <a:t>Follow up.</a:t>
            </a:r>
          </a:p>
          <a:p>
            <a:pPr lvl="1" eaLnBrk="1" hangingPunct="1"/>
            <a:r>
              <a:rPr lang="en-US" sz="2400">
                <a:latin typeface="Calibri" charset="0"/>
                <a:ea typeface="ＭＳ Ｐゴシック" charset="0"/>
              </a:rPr>
              <a:t>Check with note taker on follow-up items.</a:t>
            </a:r>
          </a:p>
          <a:p>
            <a:pPr lvl="1" eaLnBrk="1" hangingPunct="1"/>
            <a:r>
              <a:rPr lang="en-US" sz="2400">
                <a:latin typeface="Calibri" charset="0"/>
                <a:ea typeface="ＭＳ Ｐゴシック" charset="0"/>
              </a:rPr>
              <a:t>Send an </a:t>
            </a:r>
            <a:r>
              <a:rPr lang="en-US" altLang="ja-JP" sz="2400">
                <a:latin typeface="Calibri" charset="0"/>
                <a:ea typeface="ＭＳ Ｐゴシック" charset="0"/>
              </a:rPr>
              <a:t>e-mail thanking participants for attending and participating. Summarize next steps, tasks, assignments, deliverables and deadlines.</a:t>
            </a:r>
          </a:p>
          <a:p>
            <a:pPr eaLnBrk="1" hangingPunct="1"/>
            <a:r>
              <a:rPr lang="en-US" altLang="ja-JP" sz="2800">
                <a:latin typeface="Calibri" charset="0"/>
                <a:ea typeface="ＭＳ Ｐゴシック" charset="0"/>
                <a:cs typeface="ＭＳ Ｐゴシック" charset="0"/>
              </a:rPr>
              <a:t>If there is no follow-up, stuff falls though the cracks.</a:t>
            </a:r>
          </a:p>
          <a:p>
            <a:pPr lvl="1" eaLnBrk="1" hangingPunct="1"/>
            <a:r>
              <a:rPr lang="en-US" altLang="ja-JP" sz="2400">
                <a:latin typeface="Calibri" charset="0"/>
                <a:ea typeface="ＭＳ Ｐゴシック" charset="0"/>
              </a:rPr>
              <a:t>Can’t assume everyone took notes and will automatically get anything done.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137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1378">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0137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137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smtClean="0"/>
              <a:t>See “Checklist for Effective Meetings” at http://</a:t>
            </a:r>
            <a:r>
              <a:rPr lang="en-US" sz="2800" dirty="0" err="1" smtClean="0"/>
              <a:t>www.charleswarner.us</a:t>
            </a:r>
            <a:r>
              <a:rPr lang="en-US" sz="2800" dirty="0" smtClean="0"/>
              <a:t>/articles/</a:t>
            </a:r>
            <a:r>
              <a:rPr lang="en-US" sz="2800" dirty="0" err="1" smtClean="0"/>
              <a:t>artindex.html</a:t>
            </a:r>
            <a:r>
              <a:rPr lang="en-US" sz="2800" smtClean="0"/>
              <a:t>.</a:t>
            </a:r>
            <a:endParaRPr lang="en-US" sz="2800" dirty="0"/>
          </a:p>
        </p:txBody>
      </p:sp>
    </p:spTree>
    <p:extLst>
      <p:ext uri="{BB962C8B-B14F-4D97-AF65-F5344CB8AC3E}">
        <p14:creationId xmlns:p14="http://schemas.microsoft.com/office/powerpoint/2010/main" val="3374895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r>
              <a:rPr lang="en-US" sz="3200" dirty="0">
                <a:latin typeface="Neue Display Black" charset="0"/>
                <a:ea typeface="ＭＳ Ｐゴシック" charset="0"/>
              </a:rPr>
              <a:t>Three Rules of Meetings</a:t>
            </a:r>
          </a:p>
        </p:txBody>
      </p:sp>
      <p:sp>
        <p:nvSpPr>
          <p:cNvPr id="3" name="Content Placeholder 2"/>
          <p:cNvSpPr>
            <a:spLocks noGrp="1"/>
          </p:cNvSpPr>
          <p:nvPr>
            <p:ph idx="1"/>
          </p:nvPr>
        </p:nvSpPr>
        <p:spPr>
          <a:xfrm>
            <a:off x="609600" y="1295400"/>
            <a:ext cx="7313613" cy="4056063"/>
          </a:xfrm>
        </p:spPr>
        <p:txBody>
          <a:bodyPr/>
          <a:lstStyle/>
          <a:p>
            <a:pPr marL="514350" indent="-514350" eaLnBrk="1" hangingPunct="1">
              <a:buFont typeface="+mj-lt"/>
              <a:buAutoNum type="arabicPeriod"/>
              <a:defRPr/>
            </a:pPr>
            <a:r>
              <a:rPr lang="en-US" sz="2800" dirty="0" smtClean="0"/>
              <a:t>“Was this meeting necessary?” Only have a meeting if there is no other viable option.</a:t>
            </a:r>
          </a:p>
          <a:p>
            <a:pPr marL="514350" indent="-514350" eaLnBrk="1" hangingPunct="1">
              <a:buFont typeface="+mj-lt"/>
              <a:buAutoNum type="arabicPeriod"/>
              <a:defRPr/>
            </a:pPr>
            <a:r>
              <a:rPr lang="en-US" sz="2800" dirty="0" smtClean="0"/>
              <a:t>Only talk in a meeting if what you have to say is relevant to </a:t>
            </a:r>
            <a:r>
              <a:rPr lang="en-US" sz="2800" i="1" dirty="0" smtClean="0">
                <a:solidFill>
                  <a:srgbClr val="FF0000"/>
                </a:solidFill>
              </a:rPr>
              <a:t>everyone</a:t>
            </a:r>
            <a:r>
              <a:rPr lang="en-US" sz="2800" dirty="0" smtClean="0"/>
              <a:t> in the meeting.</a:t>
            </a:r>
          </a:p>
          <a:p>
            <a:pPr marL="514350" indent="-514350" eaLnBrk="1" hangingPunct="1">
              <a:buFont typeface="+mj-lt"/>
              <a:buAutoNum type="arabicPeriod"/>
              <a:defRPr/>
            </a:pPr>
            <a:r>
              <a:rPr lang="en-US" sz="2800" dirty="0" smtClean="0"/>
              <a:t>Only invite those participants who are needed (quiet observers, OK)</a:t>
            </a:r>
          </a:p>
          <a:p>
            <a:pPr marL="914400" lvl="1" indent="-514350" eaLnBrk="1" hangingPunct="1">
              <a:defRPr/>
            </a:pPr>
            <a:r>
              <a:rPr lang="en-US" sz="2400" dirty="0" smtClean="0"/>
              <a:t>Fewest possible. Five is the ideal. With more than nine complexity and ineffectiveness go up geometrically.</a:t>
            </a:r>
          </a:p>
          <a:p>
            <a:pPr eaLnBrk="1" hangingPunct="1">
              <a:defRPr/>
            </a:pPr>
            <a:endParaRPr lang="en-US" sz="24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ctrTitle"/>
          </p:nvPr>
        </p:nvSpPr>
        <p:spPr/>
        <p:txBody>
          <a:bodyPr/>
          <a:lstStyle/>
          <a:p>
            <a:r>
              <a:rPr lang="en-US" sz="4400" dirty="0">
                <a:ea typeface="ＭＳ Ｐゴシック" charset="0"/>
              </a:rPr>
              <a:t>Effective Decision Making</a:t>
            </a:r>
          </a:p>
        </p:txBody>
      </p:sp>
      <p:sp>
        <p:nvSpPr>
          <p:cNvPr id="13315" name="Rectangle 3"/>
          <p:cNvSpPr>
            <a:spLocks noGrp="1" noChangeArrowheads="1"/>
          </p:cNvSpPr>
          <p:nvPr>
            <p:ph type="subTitle" idx="1"/>
          </p:nvPr>
        </p:nvSpPr>
        <p:spPr/>
        <p:txBody>
          <a:bodyPr rtlCol="0">
            <a:normAutofit/>
          </a:bodyPr>
          <a:lstStyle/>
          <a:p>
            <a:pPr fontAlgn="auto">
              <a:spcAft>
                <a:spcPts val="0"/>
              </a:spcAft>
              <a:buFont typeface="Arial" pitchFamily="34" charset="0"/>
              <a:buNone/>
              <a:defRPr/>
            </a:pPr>
            <a:endParaRPr lang="en-US">
              <a:ea typeface="+mn-ea"/>
              <a:cs typeface="+mn-cs"/>
            </a:endParaRPr>
          </a:p>
        </p:txBody>
      </p:sp>
    </p:spTree>
    <p:extLst>
      <p:ext uri="{BB962C8B-B14F-4D97-AF65-F5344CB8AC3E}">
        <p14:creationId xmlns:p14="http://schemas.microsoft.com/office/powerpoint/2010/main" val="27289371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rtlCol="0">
            <a:noAutofit/>
          </a:bodyPr>
          <a:lstStyle/>
          <a:p>
            <a:pPr fontAlgn="auto">
              <a:spcAft>
                <a:spcPts val="0"/>
              </a:spcAft>
              <a:defRPr/>
            </a:pPr>
            <a:r>
              <a:rPr lang="en-US" sz="3600" dirty="0">
                <a:ea typeface="+mj-ea"/>
                <a:cs typeface="+mj-cs"/>
              </a:rPr>
              <a:t>The Eight Elements of Effective Decisions</a:t>
            </a:r>
          </a:p>
        </p:txBody>
      </p:sp>
      <p:sp>
        <p:nvSpPr>
          <p:cNvPr id="14339" name="Rectangle 3"/>
          <p:cNvSpPr>
            <a:spLocks noGrp="1" noChangeArrowheads="1"/>
          </p:cNvSpPr>
          <p:nvPr>
            <p:ph idx="1"/>
          </p:nvPr>
        </p:nvSpPr>
        <p:spPr/>
        <p:txBody>
          <a:bodyPr rtlCol="0">
            <a:normAutofit lnSpcReduction="10000"/>
          </a:bodyPr>
          <a:lstStyle/>
          <a:p>
            <a:pPr fontAlgn="auto">
              <a:spcAft>
                <a:spcPts val="0"/>
              </a:spcAft>
              <a:buFont typeface="Arial" pitchFamily="34" charset="0"/>
              <a:buChar char="•"/>
              <a:defRPr/>
            </a:pPr>
            <a:r>
              <a:rPr lang="en-US" sz="2800" dirty="0">
                <a:ea typeface="+mn-ea"/>
                <a:cs typeface="+mn-cs"/>
              </a:rPr>
              <a:t>Problem</a:t>
            </a:r>
          </a:p>
          <a:p>
            <a:pPr fontAlgn="auto">
              <a:spcAft>
                <a:spcPts val="0"/>
              </a:spcAft>
              <a:buFont typeface="Arial" pitchFamily="34" charset="0"/>
              <a:buChar char="•"/>
              <a:defRPr/>
            </a:pPr>
            <a:r>
              <a:rPr lang="en-US" sz="2800" dirty="0">
                <a:ea typeface="+mn-ea"/>
                <a:cs typeface="+mn-cs"/>
              </a:rPr>
              <a:t>Objectives</a:t>
            </a:r>
          </a:p>
          <a:p>
            <a:pPr fontAlgn="auto">
              <a:spcAft>
                <a:spcPts val="0"/>
              </a:spcAft>
              <a:buFont typeface="Arial" pitchFamily="34" charset="0"/>
              <a:buChar char="•"/>
              <a:defRPr/>
            </a:pPr>
            <a:r>
              <a:rPr lang="en-US" sz="2800" dirty="0">
                <a:ea typeface="+mn-ea"/>
                <a:cs typeface="+mn-cs"/>
              </a:rPr>
              <a:t>Alternatives</a:t>
            </a:r>
          </a:p>
          <a:p>
            <a:pPr fontAlgn="auto">
              <a:spcAft>
                <a:spcPts val="0"/>
              </a:spcAft>
              <a:buFont typeface="Arial" pitchFamily="34" charset="0"/>
              <a:buChar char="•"/>
              <a:defRPr/>
            </a:pPr>
            <a:r>
              <a:rPr lang="en-US" sz="2800" dirty="0">
                <a:ea typeface="+mn-ea"/>
                <a:cs typeface="+mn-cs"/>
              </a:rPr>
              <a:t>Consequences</a:t>
            </a:r>
          </a:p>
          <a:p>
            <a:pPr fontAlgn="auto">
              <a:spcAft>
                <a:spcPts val="0"/>
              </a:spcAft>
              <a:buFont typeface="Arial" pitchFamily="34" charset="0"/>
              <a:buChar char="•"/>
              <a:defRPr/>
            </a:pPr>
            <a:r>
              <a:rPr lang="en-US" sz="2800" dirty="0">
                <a:ea typeface="+mn-ea"/>
                <a:cs typeface="+mn-cs"/>
              </a:rPr>
              <a:t>Tradeoffs</a:t>
            </a:r>
          </a:p>
          <a:p>
            <a:pPr fontAlgn="auto">
              <a:spcAft>
                <a:spcPts val="0"/>
              </a:spcAft>
              <a:buFont typeface="Arial" pitchFamily="34" charset="0"/>
              <a:buChar char="•"/>
              <a:defRPr/>
            </a:pPr>
            <a:r>
              <a:rPr lang="en-US" sz="2800" dirty="0">
                <a:ea typeface="+mn-ea"/>
                <a:cs typeface="+mn-cs"/>
              </a:rPr>
              <a:t>Uncertainty</a:t>
            </a:r>
          </a:p>
          <a:p>
            <a:pPr fontAlgn="auto">
              <a:spcAft>
                <a:spcPts val="0"/>
              </a:spcAft>
              <a:buFont typeface="Arial" pitchFamily="34" charset="0"/>
              <a:buChar char="•"/>
              <a:defRPr/>
            </a:pPr>
            <a:r>
              <a:rPr lang="en-US" sz="2800" dirty="0">
                <a:ea typeface="+mn-ea"/>
                <a:cs typeface="+mn-cs"/>
              </a:rPr>
              <a:t>Risk Tolerance</a:t>
            </a:r>
          </a:p>
          <a:p>
            <a:pPr fontAlgn="auto">
              <a:spcAft>
                <a:spcPts val="0"/>
              </a:spcAft>
              <a:buFont typeface="Arial" pitchFamily="34" charset="0"/>
              <a:buChar char="•"/>
              <a:defRPr/>
            </a:pPr>
            <a:r>
              <a:rPr lang="en-US" sz="2800" dirty="0">
                <a:ea typeface="+mn-ea"/>
                <a:cs typeface="+mn-cs"/>
              </a:rPr>
              <a:t>Linked Decisions</a:t>
            </a:r>
            <a:endParaRPr lang="en-US" sz="2800" u="sng" dirty="0">
              <a:ea typeface="+mn-ea"/>
              <a:cs typeface="+mn-cs"/>
            </a:endParaRPr>
          </a:p>
        </p:txBody>
      </p:sp>
    </p:spTree>
    <p:extLst>
      <p:ext uri="{BB962C8B-B14F-4D97-AF65-F5344CB8AC3E}">
        <p14:creationId xmlns:p14="http://schemas.microsoft.com/office/powerpoint/2010/main" val="33548832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r>
              <a:rPr lang="en-US" sz="3600">
                <a:latin typeface="Calibri" charset="0"/>
                <a:ea typeface="ＭＳ Ｐゴシック" charset="0"/>
              </a:rPr>
              <a:t>Effective Decision Making</a:t>
            </a:r>
          </a:p>
        </p:txBody>
      </p:sp>
      <p:sp>
        <p:nvSpPr>
          <p:cNvPr id="25602"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800">
                <a:latin typeface="Calibri" charset="0"/>
                <a:ea typeface="ＭＳ Ｐゴシック" charset="0"/>
                <a:cs typeface="ＭＳ Ｐゴシック" charset="0"/>
              </a:rPr>
              <a:t>Problem</a:t>
            </a:r>
          </a:p>
          <a:p>
            <a:pPr lvl="1"/>
            <a:r>
              <a:rPr lang="en-US" sz="2400">
                <a:latin typeface="Calibri" charset="0"/>
                <a:ea typeface="ＭＳ Ｐゴシック" charset="0"/>
              </a:rPr>
              <a:t>Be creative about your problem definition</a:t>
            </a:r>
          </a:p>
          <a:p>
            <a:pPr lvl="1"/>
            <a:r>
              <a:rPr lang="en-US" sz="2400">
                <a:latin typeface="Calibri" charset="0"/>
                <a:ea typeface="ＭＳ Ｐゴシック" charset="0"/>
              </a:rPr>
              <a:t>Turn problems into opportunities</a:t>
            </a:r>
          </a:p>
          <a:p>
            <a:pPr lvl="1"/>
            <a:r>
              <a:rPr lang="en-US" sz="2400">
                <a:latin typeface="Calibri" charset="0"/>
                <a:ea typeface="ＭＳ Ｐゴシック" charset="0"/>
              </a:rPr>
              <a:t>Reexamine your problem definition as you go</a:t>
            </a:r>
          </a:p>
          <a:p>
            <a:pPr lvl="1"/>
            <a:r>
              <a:rPr lang="en-US" sz="2400">
                <a:latin typeface="Calibri" charset="0"/>
                <a:ea typeface="ＭＳ Ｐゴシック" charset="0"/>
              </a:rPr>
              <a:t>Maintain your perspective</a:t>
            </a:r>
          </a:p>
        </p:txBody>
      </p:sp>
    </p:spTree>
    <p:extLst>
      <p:ext uri="{BB962C8B-B14F-4D97-AF65-F5344CB8AC3E}">
        <p14:creationId xmlns:p14="http://schemas.microsoft.com/office/powerpoint/2010/main" val="38153221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r>
              <a:rPr lang="en-US" sz="3600">
                <a:latin typeface="Calibri" charset="0"/>
                <a:ea typeface="ＭＳ Ｐゴシック" charset="0"/>
              </a:rPr>
              <a:t>Effective Decision Making</a:t>
            </a:r>
          </a:p>
        </p:txBody>
      </p:sp>
      <p:sp>
        <p:nvSpPr>
          <p:cNvPr id="26626"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800">
                <a:latin typeface="Calibri" charset="0"/>
                <a:ea typeface="ＭＳ Ｐゴシック" charset="0"/>
                <a:cs typeface="ＭＳ Ｐゴシック" charset="0"/>
              </a:rPr>
              <a:t>Objectives</a:t>
            </a:r>
          </a:p>
          <a:p>
            <a:pPr lvl="1"/>
            <a:r>
              <a:rPr lang="en-US">
                <a:latin typeface="Calibri" charset="0"/>
                <a:ea typeface="ＭＳ Ｐゴシック" charset="0"/>
              </a:rPr>
              <a:t>Let your objectives be your guide</a:t>
            </a:r>
          </a:p>
          <a:p>
            <a:pPr lvl="2"/>
            <a:r>
              <a:rPr lang="en-US">
                <a:latin typeface="Calibri" charset="0"/>
                <a:ea typeface="ＭＳ Ｐゴシック" charset="0"/>
              </a:rPr>
              <a:t>Objectives determine what information you seek.</a:t>
            </a:r>
          </a:p>
          <a:p>
            <a:pPr lvl="2"/>
            <a:r>
              <a:rPr lang="en-US">
                <a:latin typeface="Calibri" charset="0"/>
                <a:ea typeface="ＭＳ Ｐゴシック" charset="0"/>
              </a:rPr>
              <a:t>Objectives can help you explain your choices to others.</a:t>
            </a:r>
          </a:p>
          <a:p>
            <a:pPr lvl="1"/>
            <a:r>
              <a:rPr lang="en-US">
                <a:latin typeface="Calibri" charset="0"/>
                <a:ea typeface="ＭＳ Ｐゴシック" charset="0"/>
              </a:rPr>
              <a:t>Master the art of identifying objectives</a:t>
            </a:r>
          </a:p>
        </p:txBody>
      </p:sp>
    </p:spTree>
    <p:extLst>
      <p:ext uri="{BB962C8B-B14F-4D97-AF65-F5344CB8AC3E}">
        <p14:creationId xmlns:p14="http://schemas.microsoft.com/office/powerpoint/2010/main" val="9485158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3600">
                <a:latin typeface="Calibri" charset="0"/>
                <a:ea typeface="ＭＳ Ｐゴシック" charset="0"/>
              </a:rPr>
              <a:t>Effective Decision Making</a:t>
            </a:r>
          </a:p>
        </p:txBody>
      </p:sp>
      <p:sp>
        <p:nvSpPr>
          <p:cNvPr id="19459" name="Rectangle 3"/>
          <p:cNvSpPr>
            <a:spLocks noGrp="1" noChangeArrowheads="1"/>
          </p:cNvSpPr>
          <p:nvPr>
            <p:ph idx="1"/>
          </p:nvPr>
        </p:nvSpPr>
        <p:spPr/>
        <p:txBody>
          <a:bodyPr rtlCol="0">
            <a:normAutofit/>
          </a:bodyPr>
          <a:lstStyle/>
          <a:p>
            <a:pPr fontAlgn="auto">
              <a:spcAft>
                <a:spcPts val="0"/>
              </a:spcAft>
              <a:buFont typeface="Arial" pitchFamily="34" charset="0"/>
              <a:buChar char="•"/>
              <a:defRPr/>
            </a:pPr>
            <a:r>
              <a:rPr lang="en-US" sz="2800" dirty="0">
                <a:ea typeface="+mn-ea"/>
                <a:cs typeface="+mn-cs"/>
              </a:rPr>
              <a:t>Alternatives</a:t>
            </a:r>
          </a:p>
          <a:p>
            <a:pPr lvl="1" fontAlgn="auto">
              <a:spcAft>
                <a:spcPts val="0"/>
              </a:spcAft>
              <a:buFont typeface="Arial" pitchFamily="34" charset="0"/>
              <a:buChar char="–"/>
              <a:defRPr/>
            </a:pPr>
            <a:r>
              <a:rPr lang="en-US" sz="2400" dirty="0" smtClean="0">
                <a:ea typeface="+mn-ea"/>
              </a:rPr>
              <a:t>Don</a:t>
            </a:r>
            <a:r>
              <a:rPr lang="en-US" sz="2400" dirty="0" smtClean="0">
                <a:latin typeface="Arial"/>
                <a:ea typeface="+mn-ea"/>
              </a:rPr>
              <a:t>’</a:t>
            </a:r>
            <a:r>
              <a:rPr lang="en-US" sz="2400" dirty="0" smtClean="0">
                <a:ea typeface="+mn-ea"/>
              </a:rPr>
              <a:t>t </a:t>
            </a:r>
            <a:r>
              <a:rPr lang="en-US" sz="2400" dirty="0">
                <a:ea typeface="+mn-ea"/>
              </a:rPr>
              <a:t>box yourself in with limited alternatives</a:t>
            </a:r>
          </a:p>
          <a:p>
            <a:pPr lvl="1" fontAlgn="auto">
              <a:spcAft>
                <a:spcPts val="0"/>
              </a:spcAft>
              <a:buFont typeface="Arial" pitchFamily="34" charset="0"/>
              <a:buChar char="–"/>
              <a:defRPr/>
            </a:pPr>
            <a:r>
              <a:rPr lang="en-US" sz="2400" dirty="0">
                <a:ea typeface="+mn-ea"/>
              </a:rPr>
              <a:t>Use your objectives and ask </a:t>
            </a:r>
            <a:r>
              <a:rPr lang="ja-JP" altLang="en-US" sz="2400" dirty="0">
                <a:latin typeface="Arial"/>
                <a:ea typeface="+mn-ea"/>
              </a:rPr>
              <a:t>“</a:t>
            </a:r>
            <a:r>
              <a:rPr lang="en-US" sz="2400" dirty="0">
                <a:ea typeface="+mn-ea"/>
              </a:rPr>
              <a:t>how?</a:t>
            </a:r>
            <a:r>
              <a:rPr lang="ja-JP" altLang="en-US" sz="2400" dirty="0">
                <a:latin typeface="Arial"/>
                <a:ea typeface="+mn-ea"/>
              </a:rPr>
              <a:t>”</a:t>
            </a:r>
            <a:endParaRPr lang="en-US" sz="2400" dirty="0">
              <a:ea typeface="+mn-ea"/>
            </a:endParaRPr>
          </a:p>
          <a:p>
            <a:pPr lvl="1" fontAlgn="auto">
              <a:spcAft>
                <a:spcPts val="0"/>
              </a:spcAft>
              <a:buFont typeface="Arial" pitchFamily="34" charset="0"/>
              <a:buChar char="–"/>
              <a:defRPr/>
            </a:pPr>
            <a:r>
              <a:rPr lang="en-US" sz="2400" dirty="0">
                <a:ea typeface="+mn-ea"/>
              </a:rPr>
              <a:t>Set high aspirations</a:t>
            </a:r>
          </a:p>
          <a:p>
            <a:pPr lvl="1" fontAlgn="auto">
              <a:spcAft>
                <a:spcPts val="0"/>
              </a:spcAft>
              <a:buFont typeface="Arial" pitchFamily="34" charset="0"/>
              <a:buChar char="–"/>
              <a:defRPr/>
            </a:pPr>
            <a:r>
              <a:rPr lang="en-US" sz="2400" dirty="0">
                <a:ea typeface="+mn-ea"/>
              </a:rPr>
              <a:t>Ask others for suggestions</a:t>
            </a:r>
          </a:p>
          <a:p>
            <a:pPr lvl="1" fontAlgn="auto">
              <a:spcAft>
                <a:spcPts val="0"/>
              </a:spcAft>
              <a:buFont typeface="Arial" pitchFamily="34" charset="0"/>
              <a:buChar char="–"/>
              <a:defRPr/>
            </a:pPr>
            <a:r>
              <a:rPr lang="en-US" sz="2400" dirty="0">
                <a:ea typeface="+mn-ea"/>
              </a:rPr>
              <a:t>Give your subconscious time to operate</a:t>
            </a:r>
          </a:p>
          <a:p>
            <a:pPr lvl="2" fontAlgn="auto">
              <a:spcAft>
                <a:spcPts val="0"/>
              </a:spcAft>
              <a:buFont typeface="Arial" pitchFamily="34" charset="0"/>
              <a:buChar char="•"/>
              <a:defRPr/>
            </a:pPr>
            <a:r>
              <a:rPr lang="en-US" sz="2000" dirty="0">
                <a:ea typeface="+mn-ea"/>
              </a:rPr>
              <a:t>Incubate</a:t>
            </a:r>
          </a:p>
          <a:p>
            <a:pPr lvl="1" fontAlgn="auto">
              <a:spcAft>
                <a:spcPts val="0"/>
              </a:spcAft>
              <a:buFont typeface="Arial" pitchFamily="34" charset="0"/>
              <a:buChar char="–"/>
              <a:defRPr/>
            </a:pPr>
            <a:r>
              <a:rPr lang="en-US" sz="2400" dirty="0">
                <a:ea typeface="+mn-ea"/>
              </a:rPr>
              <a:t>Never stop looking for alternatives</a:t>
            </a:r>
          </a:p>
          <a:p>
            <a:pPr lvl="2" fontAlgn="auto">
              <a:spcAft>
                <a:spcPts val="0"/>
              </a:spcAft>
              <a:buFont typeface="Arial" pitchFamily="34" charset="0"/>
              <a:buChar char="•"/>
              <a:defRPr/>
            </a:pPr>
            <a:r>
              <a:rPr lang="en-US" sz="2000" dirty="0">
                <a:ea typeface="+mn-ea"/>
              </a:rPr>
              <a:t>Think outside the box, brainstorm</a:t>
            </a:r>
          </a:p>
        </p:txBody>
      </p:sp>
    </p:spTree>
    <p:extLst>
      <p:ext uri="{BB962C8B-B14F-4D97-AF65-F5344CB8AC3E}">
        <p14:creationId xmlns:p14="http://schemas.microsoft.com/office/powerpoint/2010/main" val="11040026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r>
              <a:rPr lang="en-US" sz="3600">
                <a:latin typeface="Calibri" charset="0"/>
                <a:ea typeface="ＭＳ Ｐゴシック" charset="0"/>
              </a:rPr>
              <a:t>Effective Decision Making</a:t>
            </a:r>
          </a:p>
        </p:txBody>
      </p:sp>
      <p:sp>
        <p:nvSpPr>
          <p:cNvPr id="28674"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800">
                <a:latin typeface="Calibri" charset="0"/>
                <a:ea typeface="ＭＳ Ｐゴシック" charset="0"/>
                <a:cs typeface="ＭＳ Ｐゴシック" charset="0"/>
              </a:rPr>
              <a:t>Consequences</a:t>
            </a:r>
          </a:p>
          <a:p>
            <a:pPr lvl="1"/>
            <a:r>
              <a:rPr lang="en-US" sz="2400">
                <a:latin typeface="Calibri" charset="0"/>
                <a:ea typeface="ＭＳ Ｐゴシック" charset="0"/>
              </a:rPr>
              <a:t>Compare alternatives using a consequences matrix</a:t>
            </a:r>
          </a:p>
          <a:p>
            <a:pPr lvl="1"/>
            <a:r>
              <a:rPr lang="en-US" sz="2400">
                <a:latin typeface="Calibri" charset="0"/>
                <a:ea typeface="ＭＳ Ｐゴシック" charset="0"/>
              </a:rPr>
              <a:t>Use experts to help define consequences</a:t>
            </a:r>
          </a:p>
        </p:txBody>
      </p:sp>
    </p:spTree>
    <p:extLst>
      <p:ext uri="{BB962C8B-B14F-4D97-AF65-F5344CB8AC3E}">
        <p14:creationId xmlns:p14="http://schemas.microsoft.com/office/powerpoint/2010/main" val="1708591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US" sz="3600">
                <a:latin typeface="Calibri" charset="0"/>
                <a:ea typeface="ＭＳ Ｐゴシック" charset="0"/>
              </a:rPr>
              <a:t>Effective Decision Making</a:t>
            </a:r>
          </a:p>
        </p:txBody>
      </p:sp>
      <p:sp>
        <p:nvSpPr>
          <p:cNvPr id="29698"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800">
                <a:latin typeface="Calibri" charset="0"/>
                <a:ea typeface="ＭＳ Ｐゴシック" charset="0"/>
                <a:cs typeface="ＭＳ Ｐゴシック" charset="0"/>
              </a:rPr>
              <a:t>Tradeoffs</a:t>
            </a:r>
          </a:p>
          <a:p>
            <a:pPr lvl="1"/>
            <a:r>
              <a:rPr lang="en-US" sz="2400">
                <a:latin typeface="Calibri" charset="0"/>
                <a:ea typeface="ＭＳ Ｐゴシック" charset="0"/>
              </a:rPr>
              <a:t>Use swaps</a:t>
            </a:r>
          </a:p>
          <a:p>
            <a:pPr lvl="1"/>
            <a:r>
              <a:rPr lang="en-US" sz="2400">
                <a:latin typeface="Calibri" charset="0"/>
                <a:ea typeface="ＭＳ Ｐゴシック" charset="0"/>
              </a:rPr>
              <a:t>Determining the relative value of different consequences is the hard part</a:t>
            </a:r>
          </a:p>
        </p:txBody>
      </p:sp>
    </p:spTree>
    <p:extLst>
      <p:ext uri="{BB962C8B-B14F-4D97-AF65-F5344CB8AC3E}">
        <p14:creationId xmlns:p14="http://schemas.microsoft.com/office/powerpoint/2010/main" val="5689173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r>
              <a:rPr lang="en-US" sz="3600">
                <a:latin typeface="Calibri" charset="0"/>
                <a:ea typeface="ＭＳ Ｐゴシック" charset="0"/>
              </a:rPr>
              <a:t>Effective Decision Making</a:t>
            </a:r>
          </a:p>
        </p:txBody>
      </p:sp>
      <p:sp>
        <p:nvSpPr>
          <p:cNvPr id="30722"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800">
                <a:latin typeface="Calibri" charset="0"/>
                <a:ea typeface="ＭＳ Ｐゴシック" charset="0"/>
                <a:cs typeface="ＭＳ Ｐゴシック" charset="0"/>
              </a:rPr>
              <a:t>Uncertainty</a:t>
            </a:r>
          </a:p>
          <a:p>
            <a:pPr lvl="1"/>
            <a:r>
              <a:rPr lang="en-US" sz="2400">
                <a:latin typeface="Calibri" charset="0"/>
                <a:ea typeface="ＭＳ Ｐゴシック" charset="0"/>
              </a:rPr>
              <a:t>Use risk profiles to simplify decisions involving uncertainty</a:t>
            </a:r>
          </a:p>
          <a:p>
            <a:pPr lvl="2"/>
            <a:r>
              <a:rPr lang="en-US" sz="2000">
                <a:latin typeface="Calibri" charset="0"/>
                <a:ea typeface="ＭＳ Ｐゴシック" charset="0"/>
              </a:rPr>
              <a:t>What are the key </a:t>
            </a:r>
            <a:r>
              <a:rPr lang="en-US" sz="2000" i="1">
                <a:latin typeface="Calibri" charset="0"/>
                <a:ea typeface="ＭＳ Ｐゴシック" charset="0"/>
              </a:rPr>
              <a:t>uncertainties?</a:t>
            </a:r>
          </a:p>
          <a:p>
            <a:pPr lvl="2"/>
            <a:r>
              <a:rPr lang="en-US" sz="2000">
                <a:latin typeface="Calibri" charset="0"/>
                <a:ea typeface="ＭＳ Ｐゴシック" charset="0"/>
              </a:rPr>
              <a:t>What are the possible </a:t>
            </a:r>
            <a:r>
              <a:rPr lang="en-US" sz="2000" i="1">
                <a:latin typeface="Calibri" charset="0"/>
                <a:ea typeface="ＭＳ Ｐゴシック" charset="0"/>
              </a:rPr>
              <a:t>outcomes </a:t>
            </a:r>
            <a:r>
              <a:rPr lang="en-US" sz="2000">
                <a:latin typeface="Calibri" charset="0"/>
                <a:ea typeface="ＭＳ Ｐゴシック" charset="0"/>
              </a:rPr>
              <a:t>of these uncertainties?</a:t>
            </a:r>
          </a:p>
          <a:p>
            <a:pPr lvl="2"/>
            <a:r>
              <a:rPr lang="en-US" sz="2000">
                <a:latin typeface="Calibri" charset="0"/>
                <a:ea typeface="ＭＳ Ｐゴシック" charset="0"/>
              </a:rPr>
              <a:t>What are the </a:t>
            </a:r>
            <a:r>
              <a:rPr lang="en-US" sz="2000" i="1">
                <a:latin typeface="Calibri" charset="0"/>
                <a:ea typeface="ＭＳ Ｐゴシック" charset="0"/>
              </a:rPr>
              <a:t>chances</a:t>
            </a:r>
            <a:r>
              <a:rPr lang="en-US" sz="2000">
                <a:latin typeface="Calibri" charset="0"/>
                <a:ea typeface="ＭＳ Ｐゴシック" charset="0"/>
              </a:rPr>
              <a:t> of occurrence of each possible outcome?</a:t>
            </a:r>
          </a:p>
          <a:p>
            <a:pPr lvl="2"/>
            <a:r>
              <a:rPr lang="en-US" sz="2000">
                <a:latin typeface="Calibri" charset="0"/>
                <a:ea typeface="ＭＳ Ｐゴシック" charset="0"/>
              </a:rPr>
              <a:t>What are the </a:t>
            </a:r>
            <a:r>
              <a:rPr lang="en-US" sz="2000" i="1">
                <a:latin typeface="Calibri" charset="0"/>
                <a:ea typeface="ＭＳ Ｐゴシック" charset="0"/>
              </a:rPr>
              <a:t>consequences</a:t>
            </a:r>
            <a:r>
              <a:rPr lang="en-US" sz="2000">
                <a:latin typeface="Calibri" charset="0"/>
                <a:ea typeface="ＭＳ Ｐゴシック" charset="0"/>
              </a:rPr>
              <a:t> of each outcome?</a:t>
            </a:r>
          </a:p>
          <a:p>
            <a:pPr lvl="1"/>
            <a:r>
              <a:rPr lang="en-US" sz="2400">
                <a:latin typeface="Calibri" charset="0"/>
                <a:ea typeface="ＭＳ Ｐゴシック" charset="0"/>
              </a:rPr>
              <a:t>Use experts to help define possible outcomes</a:t>
            </a:r>
          </a:p>
        </p:txBody>
      </p:sp>
    </p:spTree>
    <p:extLst>
      <p:ext uri="{BB962C8B-B14F-4D97-AF65-F5344CB8AC3E}">
        <p14:creationId xmlns:p14="http://schemas.microsoft.com/office/powerpoint/2010/main" val="21547342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r>
              <a:rPr lang="en-US" sz="3600">
                <a:latin typeface="Calibri" charset="0"/>
                <a:ea typeface="ＭＳ Ｐゴシック" charset="0"/>
              </a:rPr>
              <a:t>Effective Decision Making</a:t>
            </a:r>
          </a:p>
        </p:txBody>
      </p:sp>
      <p:sp>
        <p:nvSpPr>
          <p:cNvPr id="31746"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800">
                <a:latin typeface="Calibri" charset="0"/>
                <a:ea typeface="ＭＳ Ｐゴシック" charset="0"/>
                <a:cs typeface="ＭＳ Ｐゴシック" charset="0"/>
              </a:rPr>
              <a:t>Uncertainty</a:t>
            </a:r>
            <a:endParaRPr lang="en-US" sz="2400">
              <a:latin typeface="Calibri" charset="0"/>
              <a:ea typeface="ＭＳ Ｐゴシック" charset="0"/>
              <a:cs typeface="ＭＳ Ｐゴシック" charset="0"/>
            </a:endParaRPr>
          </a:p>
          <a:p>
            <a:pPr lvl="1"/>
            <a:r>
              <a:rPr lang="en-US">
                <a:latin typeface="Calibri" charset="0"/>
                <a:ea typeface="ＭＳ Ｐゴシック" charset="0"/>
              </a:rPr>
              <a:t>Use a Decision Tree</a:t>
            </a:r>
          </a:p>
          <a:p>
            <a:pPr lvl="2"/>
            <a:r>
              <a:rPr lang="en-US" sz="2000">
                <a:latin typeface="Calibri" charset="0"/>
                <a:ea typeface="ＭＳ Ｐゴシック" charset="0"/>
              </a:rPr>
              <a:t>Alternatives - Uncertainty - Consequences</a:t>
            </a:r>
          </a:p>
          <a:p>
            <a:pPr lvl="1"/>
            <a:endParaRPr lang="en-US">
              <a:latin typeface="Calibri" charset="0"/>
              <a:ea typeface="ＭＳ Ｐゴシック" charset="0"/>
            </a:endParaRPr>
          </a:p>
        </p:txBody>
      </p:sp>
    </p:spTree>
    <p:extLst>
      <p:ext uri="{BB962C8B-B14F-4D97-AF65-F5344CB8AC3E}">
        <p14:creationId xmlns:p14="http://schemas.microsoft.com/office/powerpoint/2010/main" val="23282021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6"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31077"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31078" name="Rectangle 6"/>
          <p:cNvSpPr>
            <a:spLocks noChangeArrowheads="1"/>
          </p:cNvSpPr>
          <p:nvPr/>
        </p:nvSpPr>
        <p:spPr bwMode="auto">
          <a:xfrm>
            <a:off x="1066800" y="304800"/>
            <a:ext cx="75438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7" rIns="92075" bIns="46037" anchor="b"/>
          <a:lstStyle/>
          <a:p>
            <a:pPr eaLnBrk="1" hangingPunct="1">
              <a:defRPr/>
            </a:pPr>
            <a:r>
              <a:rPr lang="en-US" sz="3600" b="1" dirty="0">
                <a:solidFill>
                  <a:schemeClr val="tx2"/>
                </a:solidFill>
                <a:effectLst>
                  <a:outerShdw blurRad="38100" dist="38100" dir="2700000" algn="tl">
                    <a:srgbClr val="000000"/>
                  </a:outerShdw>
                </a:effectLst>
                <a:cs typeface="+mn-cs"/>
              </a:rPr>
              <a:t>Decision Tree</a:t>
            </a:r>
          </a:p>
        </p:txBody>
      </p:sp>
      <p:sp>
        <p:nvSpPr>
          <p:cNvPr id="131079" name="Rectangle 7"/>
          <p:cNvSpPr>
            <a:spLocks noChangeArrowheads="1"/>
          </p:cNvSpPr>
          <p:nvPr/>
        </p:nvSpPr>
        <p:spPr bwMode="auto">
          <a:xfrm>
            <a:off x="920750" y="3892550"/>
            <a:ext cx="215900" cy="2159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31080" name="Line 8"/>
          <p:cNvSpPr>
            <a:spLocks noChangeShapeType="1"/>
          </p:cNvSpPr>
          <p:nvPr/>
        </p:nvSpPr>
        <p:spPr bwMode="auto">
          <a:xfrm>
            <a:off x="2514600" y="3200400"/>
            <a:ext cx="1371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31081" name="Line 9"/>
          <p:cNvSpPr>
            <a:spLocks noChangeShapeType="1"/>
          </p:cNvSpPr>
          <p:nvPr/>
        </p:nvSpPr>
        <p:spPr bwMode="auto">
          <a:xfrm>
            <a:off x="1143000" y="4114800"/>
            <a:ext cx="1143000" cy="11430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31082" name="Line 10"/>
          <p:cNvSpPr>
            <a:spLocks noChangeShapeType="1"/>
          </p:cNvSpPr>
          <p:nvPr/>
        </p:nvSpPr>
        <p:spPr bwMode="auto">
          <a:xfrm>
            <a:off x="2590800" y="5562600"/>
            <a:ext cx="990600" cy="7620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31083" name="Rectangle 11"/>
          <p:cNvSpPr>
            <a:spLocks noChangeArrowheads="1"/>
          </p:cNvSpPr>
          <p:nvPr/>
        </p:nvSpPr>
        <p:spPr bwMode="auto">
          <a:xfrm>
            <a:off x="2368550" y="5264150"/>
            <a:ext cx="215900" cy="2921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31084" name="Line 12"/>
          <p:cNvSpPr>
            <a:spLocks noChangeShapeType="1"/>
          </p:cNvSpPr>
          <p:nvPr/>
        </p:nvSpPr>
        <p:spPr bwMode="auto">
          <a:xfrm>
            <a:off x="2590800" y="5562600"/>
            <a:ext cx="1066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31085" name="Rectangle 13"/>
          <p:cNvSpPr>
            <a:spLocks noChangeArrowheads="1"/>
          </p:cNvSpPr>
          <p:nvPr/>
        </p:nvSpPr>
        <p:spPr bwMode="auto">
          <a:xfrm>
            <a:off x="457200" y="3810000"/>
            <a:ext cx="400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7" rIns="92075" bIns="46037">
            <a:spAutoFit/>
          </a:bodyPr>
          <a:lstStyle/>
          <a:p>
            <a:pPr>
              <a:defRPr/>
            </a:pPr>
            <a:r>
              <a:rPr lang="en-US">
                <a:latin typeface="Arial" charset="0"/>
                <a:cs typeface="+mn-cs"/>
              </a:rPr>
              <a:t> A</a:t>
            </a:r>
          </a:p>
        </p:txBody>
      </p:sp>
      <p:sp>
        <p:nvSpPr>
          <p:cNvPr id="131086" name="Rectangle 14"/>
          <p:cNvSpPr>
            <a:spLocks noChangeArrowheads="1"/>
          </p:cNvSpPr>
          <p:nvPr/>
        </p:nvSpPr>
        <p:spPr bwMode="auto">
          <a:xfrm>
            <a:off x="1600200" y="2819400"/>
            <a:ext cx="768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7" rIns="92075" bIns="46037">
            <a:spAutoFit/>
          </a:bodyPr>
          <a:lstStyle/>
          <a:p>
            <a:pPr>
              <a:defRPr/>
            </a:pPr>
            <a:r>
              <a:rPr lang="en-US">
                <a:latin typeface="Arial" charset="0"/>
                <a:cs typeface="+mn-cs"/>
              </a:rPr>
              <a:t>A  Go</a:t>
            </a:r>
          </a:p>
        </p:txBody>
      </p:sp>
      <p:sp>
        <p:nvSpPr>
          <p:cNvPr id="131087" name="Rectangle 15"/>
          <p:cNvSpPr>
            <a:spLocks noChangeArrowheads="1"/>
          </p:cNvSpPr>
          <p:nvPr/>
        </p:nvSpPr>
        <p:spPr bwMode="auto">
          <a:xfrm>
            <a:off x="4267200" y="2133600"/>
            <a:ext cx="704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7" rIns="92075" bIns="46037">
            <a:spAutoFit/>
          </a:bodyPr>
          <a:lstStyle/>
          <a:p>
            <a:pPr>
              <a:defRPr/>
            </a:pPr>
            <a:r>
              <a:rPr lang="en-US">
                <a:latin typeface="Arial" charset="0"/>
                <a:cs typeface="+mn-cs"/>
              </a:rPr>
              <a:t>B Go</a:t>
            </a:r>
          </a:p>
        </p:txBody>
      </p:sp>
      <p:sp>
        <p:nvSpPr>
          <p:cNvPr id="131088" name="Rectangle 16"/>
          <p:cNvSpPr>
            <a:spLocks noChangeArrowheads="1"/>
          </p:cNvSpPr>
          <p:nvPr/>
        </p:nvSpPr>
        <p:spPr bwMode="auto">
          <a:xfrm>
            <a:off x="4267200" y="2895600"/>
            <a:ext cx="1060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7" rIns="92075" bIns="46037">
            <a:spAutoFit/>
          </a:bodyPr>
          <a:lstStyle/>
          <a:p>
            <a:pPr>
              <a:defRPr/>
            </a:pPr>
            <a:r>
              <a:rPr lang="en-US">
                <a:latin typeface="Arial" charset="0"/>
                <a:cs typeface="+mn-cs"/>
              </a:rPr>
              <a:t>B No Go</a:t>
            </a:r>
          </a:p>
        </p:txBody>
      </p:sp>
      <p:sp>
        <p:nvSpPr>
          <p:cNvPr id="131089" name="Rectangle 17"/>
          <p:cNvSpPr>
            <a:spLocks noChangeArrowheads="1"/>
          </p:cNvSpPr>
          <p:nvPr/>
        </p:nvSpPr>
        <p:spPr bwMode="auto">
          <a:xfrm>
            <a:off x="1127125" y="5310188"/>
            <a:ext cx="1162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31090" name="Rectangle 18"/>
          <p:cNvSpPr>
            <a:spLocks noChangeArrowheads="1"/>
          </p:cNvSpPr>
          <p:nvPr/>
        </p:nvSpPr>
        <p:spPr bwMode="auto">
          <a:xfrm>
            <a:off x="1143000" y="5257800"/>
            <a:ext cx="1060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7" rIns="92075" bIns="46037">
            <a:spAutoFit/>
          </a:bodyPr>
          <a:lstStyle/>
          <a:p>
            <a:pPr>
              <a:defRPr/>
            </a:pPr>
            <a:r>
              <a:rPr lang="en-US">
                <a:latin typeface="Arial" charset="0"/>
                <a:cs typeface="+mn-cs"/>
              </a:rPr>
              <a:t>A No Go</a:t>
            </a:r>
          </a:p>
        </p:txBody>
      </p:sp>
      <p:sp>
        <p:nvSpPr>
          <p:cNvPr id="131091" name="Rectangle 19"/>
          <p:cNvSpPr>
            <a:spLocks noChangeArrowheads="1"/>
          </p:cNvSpPr>
          <p:nvPr/>
        </p:nvSpPr>
        <p:spPr bwMode="auto">
          <a:xfrm>
            <a:off x="4175125" y="5181600"/>
            <a:ext cx="704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7" rIns="92075" bIns="46037">
            <a:spAutoFit/>
          </a:bodyPr>
          <a:lstStyle/>
          <a:p>
            <a:pPr>
              <a:defRPr/>
            </a:pPr>
            <a:r>
              <a:rPr lang="en-US">
                <a:latin typeface="Arial" charset="0"/>
                <a:cs typeface="+mn-cs"/>
              </a:rPr>
              <a:t>B Go</a:t>
            </a:r>
          </a:p>
        </p:txBody>
      </p:sp>
      <p:sp>
        <p:nvSpPr>
          <p:cNvPr id="131092" name="Rectangle 20"/>
          <p:cNvSpPr>
            <a:spLocks noChangeArrowheads="1"/>
          </p:cNvSpPr>
          <p:nvPr/>
        </p:nvSpPr>
        <p:spPr bwMode="auto">
          <a:xfrm>
            <a:off x="3962400" y="6019800"/>
            <a:ext cx="1060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7" rIns="92075" bIns="46037">
            <a:spAutoFit/>
          </a:bodyPr>
          <a:lstStyle/>
          <a:p>
            <a:pPr>
              <a:defRPr/>
            </a:pPr>
            <a:r>
              <a:rPr lang="en-US">
                <a:latin typeface="Arial" charset="0"/>
                <a:cs typeface="+mn-cs"/>
              </a:rPr>
              <a:t>B No Go</a:t>
            </a:r>
          </a:p>
        </p:txBody>
      </p:sp>
      <p:sp>
        <p:nvSpPr>
          <p:cNvPr id="131093" name="Line 21"/>
          <p:cNvSpPr>
            <a:spLocks noChangeShapeType="1"/>
          </p:cNvSpPr>
          <p:nvPr/>
        </p:nvSpPr>
        <p:spPr bwMode="auto">
          <a:xfrm flipV="1">
            <a:off x="2514600" y="2438400"/>
            <a:ext cx="1295400" cy="7620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31094" name="Line 22"/>
          <p:cNvSpPr>
            <a:spLocks noChangeShapeType="1"/>
          </p:cNvSpPr>
          <p:nvPr/>
        </p:nvSpPr>
        <p:spPr bwMode="auto">
          <a:xfrm flipV="1">
            <a:off x="1143000" y="3200400"/>
            <a:ext cx="1371600" cy="6858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31095" name="Rectangle 23"/>
          <p:cNvSpPr>
            <a:spLocks noChangeArrowheads="1"/>
          </p:cNvSpPr>
          <p:nvPr/>
        </p:nvSpPr>
        <p:spPr bwMode="auto">
          <a:xfrm>
            <a:off x="3740150" y="5264150"/>
            <a:ext cx="215900" cy="2921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31096" name="Rectangle 24"/>
          <p:cNvSpPr>
            <a:spLocks noChangeArrowheads="1"/>
          </p:cNvSpPr>
          <p:nvPr/>
        </p:nvSpPr>
        <p:spPr bwMode="auto">
          <a:xfrm>
            <a:off x="3587750" y="6026150"/>
            <a:ext cx="215900" cy="2921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31097" name="Rectangle 25"/>
          <p:cNvSpPr>
            <a:spLocks noChangeArrowheads="1"/>
          </p:cNvSpPr>
          <p:nvPr/>
        </p:nvSpPr>
        <p:spPr bwMode="auto">
          <a:xfrm>
            <a:off x="2368550" y="2901950"/>
            <a:ext cx="215900" cy="2921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31098" name="Rectangle 26"/>
          <p:cNvSpPr>
            <a:spLocks noChangeArrowheads="1"/>
          </p:cNvSpPr>
          <p:nvPr/>
        </p:nvSpPr>
        <p:spPr bwMode="auto">
          <a:xfrm>
            <a:off x="3892550" y="2901950"/>
            <a:ext cx="215900" cy="2921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31099" name="Rectangle 27"/>
          <p:cNvSpPr>
            <a:spLocks noChangeArrowheads="1"/>
          </p:cNvSpPr>
          <p:nvPr/>
        </p:nvSpPr>
        <p:spPr bwMode="auto">
          <a:xfrm>
            <a:off x="3816350" y="2139950"/>
            <a:ext cx="215900" cy="2921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2795244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pPr eaLnBrk="1" hangingPunct="1"/>
            <a:r>
              <a:rPr lang="en-US" sz="3600">
                <a:latin typeface="Neue Display Black" charset="0"/>
                <a:ea typeface="ＭＳ Ｐゴシック" charset="0"/>
              </a:rPr>
              <a:t>Meeting Types</a:t>
            </a:r>
          </a:p>
        </p:txBody>
      </p:sp>
      <p:sp>
        <p:nvSpPr>
          <p:cNvPr id="84994" name="Rectangle 3"/>
          <p:cNvSpPr>
            <a:spLocks noGrp="1" noChangeArrowheads="1"/>
          </p:cNvSpPr>
          <p:nvPr>
            <p:ph idx="1"/>
          </p:nvPr>
        </p:nvSpPr>
        <p:spPr bwMode="auto">
          <a:xfrm>
            <a:off x="914400" y="1371600"/>
            <a:ext cx="7313613" cy="4056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indent="-514350" eaLnBrk="1" hangingPunct="1">
              <a:buSzPct val="75000"/>
              <a:buFont typeface="Tahoma" charset="0"/>
              <a:buAutoNum type="arabicPeriod"/>
            </a:pPr>
            <a:r>
              <a:rPr lang="en-US" sz="2800" dirty="0">
                <a:latin typeface="Calibri" charset="0"/>
                <a:ea typeface="ＭＳ Ｐゴシック" charset="0"/>
                <a:cs typeface="ＭＳ Ｐゴシック" charset="0"/>
              </a:rPr>
              <a:t>Strategic</a:t>
            </a:r>
          </a:p>
          <a:p>
            <a:pPr marL="914400" lvl="1" indent="-514350" eaLnBrk="1" hangingPunct="1">
              <a:buSzPct val="75000"/>
            </a:pPr>
            <a:r>
              <a:rPr lang="en-US" sz="2400" dirty="0">
                <a:latin typeface="Calibri" charset="0"/>
                <a:ea typeface="ＭＳ Ｐゴシック" charset="0"/>
                <a:cs typeface="ＭＳ Ｐゴシック" charset="0"/>
              </a:rPr>
              <a:t>Strategic meetings concern the biggest decisions that need to be made – about business models, vision, strategy, organizational configurations, and so on.</a:t>
            </a:r>
          </a:p>
          <a:p>
            <a:pPr marL="914400" lvl="1" indent="-514350" eaLnBrk="1" hangingPunct="1">
              <a:buSzPct val="75000"/>
            </a:pPr>
            <a:r>
              <a:rPr lang="en-US" sz="2400" dirty="0">
                <a:latin typeface="Calibri" charset="0"/>
                <a:ea typeface="ＭＳ Ｐゴシック" charset="0"/>
                <a:cs typeface="ＭＳ Ｐゴシック" charset="0"/>
              </a:rPr>
              <a:t>Need more than an hour or two – typically all-day, off-site meetings.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499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499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499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r>
              <a:rPr lang="en-US" sz="3600">
                <a:latin typeface="Calibri" charset="0"/>
                <a:ea typeface="ＭＳ Ｐゴシック" charset="0"/>
              </a:rPr>
              <a:t>Effective Decision Making</a:t>
            </a:r>
          </a:p>
        </p:txBody>
      </p:sp>
      <p:sp>
        <p:nvSpPr>
          <p:cNvPr id="33794"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800">
                <a:latin typeface="Calibri" charset="0"/>
                <a:ea typeface="ＭＳ Ｐゴシック" charset="0"/>
                <a:cs typeface="ＭＳ Ｐゴシック" charset="0"/>
              </a:rPr>
              <a:t>Risk Tolerance</a:t>
            </a:r>
          </a:p>
          <a:p>
            <a:pPr lvl="1"/>
            <a:r>
              <a:rPr lang="en-US" sz="2400">
                <a:latin typeface="Calibri" charset="0"/>
                <a:ea typeface="ＭＳ Ｐゴシック" charset="0"/>
              </a:rPr>
              <a:t>Understand and calibrate your group</a:t>
            </a:r>
            <a:r>
              <a:rPr lang="ja-JP" altLang="en-US" sz="2400">
                <a:latin typeface="Arial" charset="0"/>
                <a:ea typeface="ＭＳ Ｐゴシック" charset="0"/>
              </a:rPr>
              <a:t>’</a:t>
            </a:r>
            <a:r>
              <a:rPr lang="en-US" altLang="ja-JP" sz="2400">
                <a:latin typeface="Calibri" charset="0"/>
                <a:ea typeface="ＭＳ Ｐゴシック" charset="0"/>
              </a:rPr>
              <a:t>s tolerance to take risks</a:t>
            </a:r>
          </a:p>
          <a:p>
            <a:pPr lvl="1"/>
            <a:r>
              <a:rPr lang="en-US" sz="2400">
                <a:latin typeface="Calibri" charset="0"/>
                <a:ea typeface="ＭＳ Ｐゴシック" charset="0"/>
              </a:rPr>
              <a:t>Incorporate your risk tolerance into all of your decisions</a:t>
            </a:r>
          </a:p>
        </p:txBody>
      </p:sp>
    </p:spTree>
    <p:extLst>
      <p:ext uri="{BB962C8B-B14F-4D97-AF65-F5344CB8AC3E}">
        <p14:creationId xmlns:p14="http://schemas.microsoft.com/office/powerpoint/2010/main" val="40184866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r>
              <a:rPr lang="en-US" sz="3600">
                <a:latin typeface="Calibri" charset="0"/>
                <a:ea typeface="ＭＳ Ｐゴシック" charset="0"/>
              </a:rPr>
              <a:t>Effective Decision Making*</a:t>
            </a:r>
          </a:p>
        </p:txBody>
      </p:sp>
      <p:sp>
        <p:nvSpPr>
          <p:cNvPr id="34818"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800">
                <a:latin typeface="Calibri" charset="0"/>
                <a:ea typeface="ＭＳ Ｐゴシック" charset="0"/>
                <a:cs typeface="ＭＳ Ｐゴシック" charset="0"/>
              </a:rPr>
              <a:t>Linked Decisions</a:t>
            </a:r>
          </a:p>
          <a:p>
            <a:pPr lvl="1"/>
            <a:r>
              <a:rPr lang="en-US" sz="2400">
                <a:latin typeface="Calibri" charset="0"/>
                <a:ea typeface="ＭＳ Ｐゴシック" charset="0"/>
              </a:rPr>
              <a:t>Linked decisions are complex</a:t>
            </a:r>
          </a:p>
          <a:p>
            <a:pPr lvl="1"/>
            <a:r>
              <a:rPr lang="en-US" sz="2400">
                <a:latin typeface="Calibri" charset="0"/>
                <a:ea typeface="ＭＳ Ｐゴシック" charset="0"/>
              </a:rPr>
              <a:t>Ask: </a:t>
            </a:r>
            <a:r>
              <a:rPr lang="ja-JP" altLang="en-US" sz="2400">
                <a:latin typeface="Arial" charset="0"/>
                <a:ea typeface="ＭＳ Ｐゴシック" charset="0"/>
              </a:rPr>
              <a:t>“</a:t>
            </a:r>
            <a:r>
              <a:rPr lang="en-US" altLang="ja-JP" sz="2400">
                <a:latin typeface="Calibri" charset="0"/>
                <a:ea typeface="ＭＳ Ｐゴシック" charset="0"/>
              </a:rPr>
              <a:t>How will this decision affect other people, other departments, other divisions, partners, your industry?</a:t>
            </a:r>
            <a:r>
              <a:rPr lang="ja-JP" altLang="en-US" sz="2400">
                <a:latin typeface="Arial" charset="0"/>
                <a:ea typeface="ＭＳ Ｐゴシック" charset="0"/>
              </a:rPr>
              <a:t>”</a:t>
            </a:r>
            <a:endParaRPr lang="en-US" altLang="ja-JP" sz="2400">
              <a:latin typeface="Calibri" charset="0"/>
              <a:ea typeface="ＭＳ Ｐゴシック" charset="0"/>
            </a:endParaRPr>
          </a:p>
          <a:p>
            <a:pPr lvl="1"/>
            <a:endParaRPr lang="en-US">
              <a:latin typeface="Calibri" charset="0"/>
              <a:ea typeface="ＭＳ Ｐゴシック" charset="0"/>
            </a:endParaRPr>
          </a:p>
          <a:p>
            <a:pPr lvl="2">
              <a:buSzPct val="125000"/>
              <a:buFontTx/>
              <a:buChar char="*"/>
            </a:pPr>
            <a:r>
              <a:rPr lang="en-US" sz="1400">
                <a:latin typeface="Calibri" charset="0"/>
                <a:ea typeface="ＭＳ Ｐゴシック" charset="0"/>
              </a:rPr>
              <a:t>Based on the book </a:t>
            </a:r>
            <a:r>
              <a:rPr lang="en-US" sz="1400" i="1">
                <a:latin typeface="Calibri" charset="0"/>
                <a:ea typeface="ＭＳ Ｐゴシック" charset="0"/>
              </a:rPr>
              <a:t>Smart Choices: A Practical Guide to Making Better Decisions, </a:t>
            </a:r>
            <a:r>
              <a:rPr lang="en-US" sz="1400">
                <a:latin typeface="Calibri" charset="0"/>
                <a:ea typeface="ＭＳ Ｐゴシック" charset="0"/>
              </a:rPr>
              <a:t>John S. Hammond, Ralph L. Keeney, Howard Raiffa, Harvard Business School Press, 1999.</a:t>
            </a:r>
          </a:p>
        </p:txBody>
      </p:sp>
    </p:spTree>
    <p:extLst>
      <p:ext uri="{BB962C8B-B14F-4D97-AF65-F5344CB8AC3E}">
        <p14:creationId xmlns:p14="http://schemas.microsoft.com/office/powerpoint/2010/main" val="19476269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r>
              <a:rPr lang="en-US" sz="3600">
                <a:latin typeface="Calibri" charset="0"/>
                <a:ea typeface="ＭＳ Ｐゴシック" charset="0"/>
              </a:rPr>
              <a:t>Decision Making Summary</a:t>
            </a:r>
          </a:p>
        </p:txBody>
      </p:sp>
      <p:sp>
        <p:nvSpPr>
          <p:cNvPr id="35842"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800">
                <a:latin typeface="Calibri" charset="0"/>
                <a:ea typeface="ＭＳ Ｐゴシック" charset="0"/>
                <a:cs typeface="ＭＳ Ｐゴシック" charset="0"/>
              </a:rPr>
              <a:t>Problem</a:t>
            </a:r>
          </a:p>
          <a:p>
            <a:r>
              <a:rPr lang="en-US" sz="2800">
                <a:latin typeface="Calibri" charset="0"/>
                <a:ea typeface="ＭＳ Ｐゴシック" charset="0"/>
                <a:cs typeface="ＭＳ Ｐゴシック" charset="0"/>
              </a:rPr>
              <a:t>Objectives</a:t>
            </a:r>
          </a:p>
          <a:p>
            <a:r>
              <a:rPr lang="en-US" sz="2800">
                <a:latin typeface="Calibri" charset="0"/>
                <a:ea typeface="ＭＳ Ｐゴシック" charset="0"/>
                <a:cs typeface="ＭＳ Ｐゴシック" charset="0"/>
              </a:rPr>
              <a:t>Alternatives</a:t>
            </a:r>
          </a:p>
          <a:p>
            <a:r>
              <a:rPr lang="en-US" sz="2800">
                <a:latin typeface="Calibri" charset="0"/>
                <a:ea typeface="ＭＳ Ｐゴシック" charset="0"/>
                <a:cs typeface="ＭＳ Ｐゴシック" charset="0"/>
              </a:rPr>
              <a:t>Consequences</a:t>
            </a:r>
          </a:p>
          <a:p>
            <a:r>
              <a:rPr lang="en-US" sz="2800">
                <a:latin typeface="Calibri" charset="0"/>
                <a:ea typeface="ＭＳ Ｐゴシック" charset="0"/>
                <a:cs typeface="ＭＳ Ｐゴシック" charset="0"/>
              </a:rPr>
              <a:t>Tradeoffs</a:t>
            </a:r>
          </a:p>
          <a:p>
            <a:pPr lvl="1"/>
            <a:r>
              <a:rPr lang="en-US" sz="2400">
                <a:latin typeface="Calibri" charset="0"/>
                <a:ea typeface="ＭＳ Ｐゴシック" charset="0"/>
              </a:rPr>
              <a:t>Uncertainty</a:t>
            </a:r>
          </a:p>
          <a:p>
            <a:pPr lvl="1"/>
            <a:r>
              <a:rPr lang="en-US" sz="2400">
                <a:latin typeface="Calibri" charset="0"/>
                <a:ea typeface="ＭＳ Ｐゴシック" charset="0"/>
              </a:rPr>
              <a:t>Risk Tolerance</a:t>
            </a:r>
          </a:p>
          <a:p>
            <a:pPr lvl="1"/>
            <a:r>
              <a:rPr lang="en-US" sz="2400">
                <a:latin typeface="Calibri" charset="0"/>
                <a:ea typeface="ＭＳ Ｐゴシック" charset="0"/>
              </a:rPr>
              <a:t>Linked Decisions</a:t>
            </a:r>
            <a:endParaRPr lang="en-US" sz="2400" u="sng">
              <a:latin typeface="Calibri" charset="0"/>
              <a:ea typeface="ＭＳ Ｐゴシック" charset="0"/>
            </a:endParaRPr>
          </a:p>
        </p:txBody>
      </p:sp>
    </p:spTree>
    <p:extLst>
      <p:ext uri="{BB962C8B-B14F-4D97-AF65-F5344CB8AC3E}">
        <p14:creationId xmlns:p14="http://schemas.microsoft.com/office/powerpoint/2010/main" val="27649109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sz="3600">
                <a:latin typeface="Calibri" charset="0"/>
                <a:ea typeface="ＭＳ Ｐゴシック" charset="0"/>
              </a:rPr>
              <a:t>Seven Basic Rules</a:t>
            </a:r>
          </a:p>
        </p:txBody>
      </p:sp>
      <p:sp>
        <p:nvSpPr>
          <p:cNvPr id="36866"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indent="-514350">
              <a:buSzPct val="75000"/>
              <a:buFont typeface="Calibri" charset="0"/>
              <a:buAutoNum type="arabicPeriod"/>
            </a:pPr>
            <a:r>
              <a:rPr lang="en-US" sz="2800">
                <a:latin typeface="Calibri" charset="0"/>
                <a:ea typeface="ＭＳ Ｐゴシック" charset="0"/>
                <a:cs typeface="ＭＳ Ｐゴシック" charset="0"/>
              </a:rPr>
              <a:t>Make bold decisions that challenge the status quo</a:t>
            </a:r>
          </a:p>
          <a:p>
            <a:pPr marL="514350" indent="-514350">
              <a:buSzPct val="75000"/>
              <a:buFont typeface="Calibri" charset="0"/>
              <a:buAutoNum type="arabicPeriod"/>
            </a:pPr>
            <a:r>
              <a:rPr lang="en-US" sz="2800">
                <a:latin typeface="Calibri" charset="0"/>
                <a:ea typeface="ＭＳ Ｐゴシック" charset="0"/>
                <a:cs typeface="ＭＳ Ｐゴシック" charset="0"/>
              </a:rPr>
              <a:t>Avoid choices that justify past bad decisions</a:t>
            </a:r>
          </a:p>
          <a:p>
            <a:pPr marL="514350" indent="-514350">
              <a:buSzPct val="75000"/>
              <a:buFont typeface="Calibri" charset="0"/>
              <a:buAutoNum type="arabicPeriod"/>
            </a:pPr>
            <a:r>
              <a:rPr lang="en-US" sz="2800">
                <a:latin typeface="Calibri" charset="0"/>
                <a:ea typeface="ＭＳ Ｐゴシック" charset="0"/>
                <a:cs typeface="ＭＳ Ｐゴシック" charset="0"/>
              </a:rPr>
              <a:t>Check for faulty cause-and-effect reasoning</a:t>
            </a:r>
          </a:p>
          <a:p>
            <a:pPr marL="514350" indent="-514350">
              <a:buSzPct val="75000"/>
              <a:buFont typeface="Calibri" charset="0"/>
              <a:buAutoNum type="arabicPeriod"/>
            </a:pPr>
            <a:r>
              <a:rPr lang="en-US" sz="2800">
                <a:latin typeface="Calibri" charset="0"/>
                <a:ea typeface="ＭＳ Ｐゴシック" charset="0"/>
                <a:cs typeface="ＭＳ Ｐゴシック" charset="0"/>
              </a:rPr>
              <a:t>Test your decisions with experiments (shoot bullets, not cannonballs)</a:t>
            </a:r>
          </a:p>
        </p:txBody>
      </p:sp>
    </p:spTree>
    <p:extLst>
      <p:ext uri="{BB962C8B-B14F-4D97-AF65-F5344CB8AC3E}">
        <p14:creationId xmlns:p14="http://schemas.microsoft.com/office/powerpoint/2010/main" val="34025785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endParaRPr lang="en-US">
              <a:latin typeface="Calibri" charset="0"/>
              <a:ea typeface="ＭＳ Ｐゴシック" charset="0"/>
            </a:endParaRPr>
          </a:p>
        </p:txBody>
      </p:sp>
      <p:sp>
        <p:nvSpPr>
          <p:cNvPr id="37890"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indent="-514350">
              <a:buSzPct val="75000"/>
              <a:buFont typeface="Calibri" charset="0"/>
              <a:buAutoNum type="arabicPeriod" startAt="5"/>
            </a:pPr>
            <a:r>
              <a:rPr lang="en-US" sz="2800">
                <a:latin typeface="Calibri" charset="0"/>
                <a:ea typeface="ＭＳ Ｐゴシック" charset="0"/>
                <a:cs typeface="ＭＳ Ｐゴシック" charset="0"/>
              </a:rPr>
              <a:t>Root out unconscious prejudices</a:t>
            </a:r>
          </a:p>
          <a:p>
            <a:pPr marL="514350" indent="-514350">
              <a:buSzPct val="75000"/>
              <a:buFont typeface="Calibri" charset="0"/>
              <a:buAutoNum type="arabicPeriod" startAt="5"/>
            </a:pPr>
            <a:r>
              <a:rPr lang="en-US" sz="2800">
                <a:latin typeface="Calibri" charset="0"/>
                <a:ea typeface="ＭＳ Ｐゴシック" charset="0"/>
                <a:cs typeface="ＭＳ Ｐゴシック" charset="0"/>
              </a:rPr>
              <a:t>Foster and address constructive criticism</a:t>
            </a:r>
          </a:p>
          <a:p>
            <a:pPr marL="514350" indent="-514350">
              <a:buSzPct val="75000"/>
              <a:buFont typeface="Calibri" charset="0"/>
              <a:buAutoNum type="arabicPeriod" startAt="5"/>
            </a:pPr>
            <a:r>
              <a:rPr lang="en-US" sz="2800">
                <a:latin typeface="Calibri" charset="0"/>
                <a:ea typeface="ＭＳ Ｐゴシック" charset="0"/>
                <a:cs typeface="ＭＳ Ｐゴシック" charset="0"/>
              </a:rPr>
              <a:t>Defeat indecisiveness with clear accountability</a:t>
            </a:r>
          </a:p>
        </p:txBody>
      </p:sp>
    </p:spTree>
    <p:extLst>
      <p:ext uri="{BB962C8B-B14F-4D97-AF65-F5344CB8AC3E}">
        <p14:creationId xmlns:p14="http://schemas.microsoft.com/office/powerpoint/2010/main" val="1310524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US" sz="3600">
                <a:latin typeface="Neue Display Black" charset="0"/>
                <a:ea typeface="ＭＳ Ｐゴシック" charset="0"/>
              </a:rPr>
              <a:t>Meeting Types</a:t>
            </a:r>
          </a:p>
        </p:txBody>
      </p:sp>
      <p:sp>
        <p:nvSpPr>
          <p:cNvPr id="3" name="Content Placeholder 2"/>
          <p:cNvSpPr>
            <a:spLocks noGrp="1"/>
          </p:cNvSpPr>
          <p:nvPr>
            <p:ph idx="1"/>
          </p:nvPr>
        </p:nvSpPr>
        <p:spPr/>
        <p:txBody>
          <a:bodyPr/>
          <a:lstStyle/>
          <a:p>
            <a:pPr marL="514350" indent="-514350" eaLnBrk="1" hangingPunct="1">
              <a:buSzPct val="75000"/>
              <a:buFont typeface="+mj-lt"/>
              <a:buAutoNum type="arabicPeriod" startAt="2"/>
              <a:defRPr/>
            </a:pPr>
            <a:r>
              <a:rPr lang="en-US" sz="2800" dirty="0" smtClean="0">
                <a:ea typeface="ＭＳ Ｐゴシック" charset="0"/>
                <a:cs typeface="ＭＳ Ｐゴシック" charset="0"/>
              </a:rPr>
              <a:t>Operational</a:t>
            </a:r>
          </a:p>
          <a:p>
            <a:pPr marL="914400" lvl="1" indent="-514350" eaLnBrk="1" hangingPunct="1">
              <a:buSzPct val="75000"/>
              <a:defRPr/>
            </a:pPr>
            <a:r>
              <a:rPr lang="en-US" sz="2400" dirty="0" smtClean="0">
                <a:ea typeface="ＭＳ Ｐゴシック" charset="0"/>
                <a:cs typeface="ＭＳ Ｐゴシック" charset="0"/>
              </a:rPr>
              <a:t>Operational meetings involve reviewing forecasts and measures of short-term performance, and adjusting activities and plans in light of those results.</a:t>
            </a:r>
          </a:p>
          <a:p>
            <a:pPr marL="914400" lvl="1" indent="-514350" eaLnBrk="1" hangingPunct="1">
              <a:buSzPct val="75000"/>
              <a:defRPr/>
            </a:pPr>
            <a:r>
              <a:rPr lang="en-US" sz="2400" dirty="0" smtClean="0">
                <a:ea typeface="ＭＳ Ｐゴシック" charset="0"/>
                <a:cs typeface="ＭＳ Ｐゴシック" charset="0"/>
              </a:rPr>
              <a:t>Can be one-hour weekly meetings or 15-minute daily stand-up meetings.</a:t>
            </a:r>
          </a:p>
          <a:p>
            <a:pPr marL="0" indent="0" eaLnBrk="1" hangingPunct="1">
              <a:buFont typeface="Arial" charset="0"/>
              <a:buNone/>
              <a:defRPr/>
            </a:pP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228600" y="457200"/>
            <a:ext cx="8229600" cy="1143000"/>
          </a:xfrm>
        </p:spPr>
        <p:txBody>
          <a:bodyPr/>
          <a:lstStyle/>
          <a:p>
            <a:pPr eaLnBrk="1" hangingPunct="1"/>
            <a:r>
              <a:rPr lang="en-US" sz="3600">
                <a:latin typeface="Neue Display Black" charset="0"/>
                <a:ea typeface="ＭＳ Ｐゴシック" charset="0"/>
              </a:rPr>
              <a:t>Meeting Types</a:t>
            </a:r>
          </a:p>
        </p:txBody>
      </p:sp>
      <p:sp>
        <p:nvSpPr>
          <p:cNvPr id="88066" name="Rectangle 3"/>
          <p:cNvSpPr>
            <a:spLocks noGrp="1" noChangeArrowheads="1"/>
          </p:cNvSpPr>
          <p:nvPr>
            <p:ph idx="1"/>
          </p:nvPr>
        </p:nvSpPr>
        <p:spPr bwMode="auto">
          <a:xfrm>
            <a:off x="914400" y="1371600"/>
            <a:ext cx="7313613" cy="4056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indent="-514350" eaLnBrk="1" hangingPunct="1">
              <a:buSzPct val="75000"/>
              <a:buFont typeface="Tahoma" charset="0"/>
              <a:buAutoNum type="arabicPeriod" startAt="3"/>
            </a:pPr>
            <a:r>
              <a:rPr lang="en-US" sz="2800" dirty="0">
                <a:latin typeface="Calibri" charset="0"/>
                <a:ea typeface="ＭＳ Ｐゴシック" charset="0"/>
                <a:cs typeface="ＭＳ Ｐゴシック" charset="0"/>
              </a:rPr>
              <a:t>Learning</a:t>
            </a:r>
          </a:p>
          <a:p>
            <a:pPr marL="914400" lvl="1" indent="-514350" eaLnBrk="1" hangingPunct="1">
              <a:buSzPct val="75000"/>
            </a:pPr>
            <a:r>
              <a:rPr lang="en-US" sz="2400" dirty="0">
                <a:latin typeface="Calibri" charset="0"/>
                <a:ea typeface="ＭＳ Ｐゴシック" charset="0"/>
                <a:cs typeface="ＭＳ Ｐゴシック" charset="0"/>
              </a:rPr>
              <a:t>Learning meetings are often scheduled on an as needed basis, often after crises or in response to emerging issues or new product or service introductions. They can also focus on team building.</a:t>
            </a:r>
          </a:p>
          <a:p>
            <a:pPr marL="914400" lvl="1" indent="-514350" eaLnBrk="1" hangingPunct="1">
              <a:buSzPct val="75000"/>
            </a:pPr>
            <a:r>
              <a:rPr lang="en-US" sz="2400" dirty="0">
                <a:latin typeface="Calibri" charset="0"/>
                <a:ea typeface="ＭＳ Ｐゴシック" charset="0"/>
                <a:cs typeface="ＭＳ Ｐゴシック" charset="0"/>
              </a:rPr>
              <a:t>Learning meetings should be scheduled regularly and often (twice a month or more).</a:t>
            </a:r>
          </a:p>
          <a:p>
            <a:pPr marL="914400" lvl="1" indent="-514350" eaLnBrk="1" hangingPunct="1">
              <a:buSzPct val="75000"/>
            </a:pPr>
            <a:r>
              <a:rPr lang="en-US" sz="2400" dirty="0">
                <a:latin typeface="Calibri" charset="0"/>
                <a:ea typeface="ＭＳ Ｐゴシック" charset="0"/>
                <a:cs typeface="ＭＳ Ｐゴシック" charset="0"/>
              </a:rPr>
              <a:t>Learning meetings should be followed up with </a:t>
            </a:r>
            <a:r>
              <a:rPr lang="en-US" sz="2400" dirty="0" smtClean="0">
                <a:latin typeface="Calibri" charset="0"/>
                <a:ea typeface="ＭＳ Ｐゴシック" charset="0"/>
                <a:cs typeface="ＭＳ Ｐゴシック" charset="0"/>
              </a:rPr>
              <a:t>tests </a:t>
            </a:r>
            <a:r>
              <a:rPr lang="en-US" sz="2400" dirty="0">
                <a:latin typeface="Calibri" charset="0"/>
                <a:ea typeface="ＭＳ Ｐゴシック" charset="0"/>
                <a:cs typeface="ＭＳ Ｐゴシック" charset="0"/>
              </a:rPr>
              <a:t>so learning can be measured. Online tests not only measure learning but also reinforce their importance.</a:t>
            </a:r>
          </a:p>
          <a:p>
            <a:pPr marL="514350" indent="-514350" eaLnBrk="1" hangingPunct="1">
              <a:buSzPct val="75000"/>
              <a:buFont typeface="Tahoma" charset="0"/>
              <a:buAutoNum type="arabicPeriod" startAt="3"/>
            </a:pPr>
            <a:endParaRPr lang="en-US" dirty="0">
              <a:latin typeface="Verdana"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806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806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806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806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eaLnBrk="1" hangingPunct="1"/>
            <a:r>
              <a:rPr lang="en-US" sz="3600">
                <a:latin typeface="Neue Display Black" charset="0"/>
                <a:ea typeface="ＭＳ Ｐゴシック" charset="0"/>
              </a:rPr>
              <a:t>Planning Meetings</a:t>
            </a:r>
          </a:p>
        </p:txBody>
      </p:sp>
      <p:sp>
        <p:nvSpPr>
          <p:cNvPr id="27650" name="Rectangle 3"/>
          <p:cNvSpPr>
            <a:spLocks noGrp="1" noChangeArrowheads="1"/>
          </p:cNvSpPr>
          <p:nvPr>
            <p:ph idx="1"/>
          </p:nvPr>
        </p:nvSpPr>
        <p:spPr>
          <a:xfrm>
            <a:off x="838200" y="1371600"/>
            <a:ext cx="7389813" cy="4876800"/>
          </a:xfrm>
        </p:spPr>
        <p:txBody>
          <a:bodyPr rtlCol="0">
            <a:normAutofit fontScale="92500" lnSpcReduction="20000"/>
          </a:bodyPr>
          <a:lstStyle/>
          <a:p>
            <a:pPr eaLnBrk="1" fontAlgn="auto" hangingPunct="1">
              <a:spcAft>
                <a:spcPts val="0"/>
              </a:spcAft>
              <a:defRPr/>
            </a:pPr>
            <a:r>
              <a:rPr lang="en-US" sz="3000" dirty="0" smtClean="0">
                <a:ea typeface="+mn-ea"/>
              </a:rPr>
              <a:t>Define </a:t>
            </a:r>
            <a:r>
              <a:rPr lang="en-US" sz="3000" dirty="0">
                <a:ea typeface="+mn-ea"/>
              </a:rPr>
              <a:t>type of meeting and the </a:t>
            </a:r>
            <a:r>
              <a:rPr lang="en-US" sz="3000" i="1" dirty="0">
                <a:ea typeface="+mn-ea"/>
              </a:rPr>
              <a:t>purpose</a:t>
            </a:r>
            <a:r>
              <a:rPr lang="en-US" sz="3000" dirty="0">
                <a:ea typeface="+mn-ea"/>
              </a:rPr>
              <a:t> of the meeting.</a:t>
            </a:r>
          </a:p>
          <a:p>
            <a:pPr eaLnBrk="1" fontAlgn="auto" hangingPunct="1">
              <a:spcAft>
                <a:spcPts val="0"/>
              </a:spcAft>
              <a:defRPr/>
            </a:pPr>
            <a:r>
              <a:rPr lang="en-US" sz="3000" dirty="0">
                <a:ea typeface="+mn-ea"/>
              </a:rPr>
              <a:t>Identify </a:t>
            </a:r>
            <a:r>
              <a:rPr lang="en-US" sz="3000" dirty="0" smtClean="0">
                <a:ea typeface="+mn-ea"/>
              </a:rPr>
              <a:t>agenda items and the person </a:t>
            </a:r>
            <a:r>
              <a:rPr lang="en-US" sz="3000" dirty="0">
                <a:ea typeface="+mn-ea"/>
              </a:rPr>
              <a:t>responsible for each </a:t>
            </a:r>
            <a:r>
              <a:rPr lang="en-US" sz="3000" dirty="0" smtClean="0">
                <a:ea typeface="+mn-ea"/>
              </a:rPr>
              <a:t>item.</a:t>
            </a:r>
          </a:p>
          <a:p>
            <a:pPr lvl="1" eaLnBrk="1" fontAlgn="auto" hangingPunct="1">
              <a:spcAft>
                <a:spcPts val="0"/>
              </a:spcAft>
              <a:defRPr/>
            </a:pPr>
            <a:r>
              <a:rPr lang="en-US" sz="2600" dirty="0" smtClean="0">
                <a:ea typeface="+mn-ea"/>
              </a:rPr>
              <a:t>Estimate amount of time needed for each item.</a:t>
            </a:r>
            <a:endParaRPr lang="en-US" sz="2600" dirty="0">
              <a:ea typeface="+mn-ea"/>
            </a:endParaRPr>
          </a:p>
          <a:p>
            <a:pPr eaLnBrk="1" fontAlgn="auto" hangingPunct="1">
              <a:spcAft>
                <a:spcPts val="0"/>
              </a:spcAft>
              <a:defRPr/>
            </a:pPr>
            <a:r>
              <a:rPr lang="en-US" sz="3000" dirty="0" smtClean="0">
                <a:ea typeface="+mn-ea"/>
              </a:rPr>
              <a:t>Determine </a:t>
            </a:r>
            <a:r>
              <a:rPr lang="en-US" sz="3000" dirty="0">
                <a:ea typeface="+mn-ea"/>
              </a:rPr>
              <a:t>participants</a:t>
            </a:r>
            <a:r>
              <a:rPr lang="en-US" sz="3000" dirty="0" smtClean="0">
                <a:ea typeface="+mn-ea"/>
              </a:rPr>
              <a:t>.</a:t>
            </a:r>
          </a:p>
          <a:p>
            <a:pPr eaLnBrk="1" fontAlgn="auto" hangingPunct="1">
              <a:spcAft>
                <a:spcPts val="0"/>
              </a:spcAft>
              <a:defRPr/>
            </a:pPr>
            <a:r>
              <a:rPr lang="en-US" sz="3000" dirty="0" smtClean="0">
                <a:ea typeface="+mn-ea"/>
              </a:rPr>
              <a:t>Arrange logistics</a:t>
            </a:r>
            <a:r>
              <a:rPr lang="en-US" sz="3000" dirty="0">
                <a:ea typeface="+mn-ea"/>
              </a:rPr>
              <a:t>.</a:t>
            </a:r>
          </a:p>
          <a:p>
            <a:pPr eaLnBrk="1" fontAlgn="auto" hangingPunct="1">
              <a:spcAft>
                <a:spcPts val="0"/>
              </a:spcAft>
              <a:defRPr/>
            </a:pPr>
            <a:r>
              <a:rPr lang="en-US" sz="3000" dirty="0">
                <a:ea typeface="+mn-ea"/>
              </a:rPr>
              <a:t>Communicate with participants</a:t>
            </a:r>
            <a:r>
              <a:rPr lang="en-US" sz="3000" dirty="0" smtClean="0">
                <a:ea typeface="+mn-ea"/>
              </a:rPr>
              <a:t>.</a:t>
            </a:r>
          </a:p>
          <a:p>
            <a:pPr lvl="1" eaLnBrk="1" fontAlgn="auto" hangingPunct="1">
              <a:spcAft>
                <a:spcPts val="0"/>
              </a:spcAft>
              <a:defRPr/>
            </a:pPr>
            <a:r>
              <a:rPr lang="en-US" sz="2600" dirty="0" smtClean="0">
                <a:ea typeface="+mn-ea"/>
              </a:rPr>
              <a:t>Send out agenda with time frames.</a:t>
            </a:r>
          </a:p>
          <a:p>
            <a:pPr lvl="2" eaLnBrk="1" fontAlgn="auto" hangingPunct="1">
              <a:spcAft>
                <a:spcPts val="0"/>
              </a:spcAft>
              <a:defRPr/>
            </a:pPr>
            <a:r>
              <a:rPr lang="en-US" sz="2200" dirty="0" smtClean="0">
                <a:ea typeface="+mn-ea"/>
              </a:rPr>
              <a:t>Length of meeting (ideally an hour or less)</a:t>
            </a:r>
          </a:p>
          <a:p>
            <a:pPr lvl="2" eaLnBrk="1" fontAlgn="auto" hangingPunct="1">
              <a:spcAft>
                <a:spcPts val="0"/>
              </a:spcAft>
              <a:defRPr/>
            </a:pPr>
            <a:r>
              <a:rPr lang="en-US" sz="2200" dirty="0" smtClean="0">
                <a:ea typeface="+mn-ea"/>
              </a:rPr>
              <a:t>State time for each item.</a:t>
            </a:r>
          </a:p>
          <a:p>
            <a:pPr lvl="2" eaLnBrk="1" fontAlgn="auto" hangingPunct="1">
              <a:spcAft>
                <a:spcPts val="0"/>
              </a:spcAft>
              <a:defRPr/>
            </a:pPr>
            <a:r>
              <a:rPr lang="en-US" sz="2200" dirty="0" smtClean="0">
                <a:ea typeface="+mn-ea"/>
              </a:rPr>
              <a:t>Leave time at the beginning for chit-chat, catch up (psychological safety)</a:t>
            </a:r>
            <a:endParaRPr lang="en-US" sz="2200" dirty="0">
              <a:ea typeface="+mn-ea"/>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650">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650">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7650">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7650">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7650">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7650">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7650">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7650">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765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3600">
                <a:latin typeface="Neue Display Black" charset="0"/>
                <a:ea typeface="ＭＳ Ｐゴシック" charset="0"/>
              </a:rPr>
              <a:t>Planning Meetings</a:t>
            </a:r>
          </a:p>
        </p:txBody>
      </p:sp>
      <p:sp>
        <p:nvSpPr>
          <p:cNvPr id="90114"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800">
                <a:latin typeface="Calibri" charset="0"/>
                <a:ea typeface="ＭＳ Ｐゴシック" charset="0"/>
                <a:cs typeface="ＭＳ Ｐゴシック" charset="0"/>
              </a:rPr>
              <a:t>Rule of Halves</a:t>
            </a:r>
          </a:p>
          <a:p>
            <a:pPr lvl="1" eaLnBrk="1" hangingPunct="1"/>
            <a:r>
              <a:rPr lang="en-US" sz="2400">
                <a:latin typeface="Calibri" charset="0"/>
                <a:ea typeface="ＭＳ Ｐゴシック" charset="0"/>
              </a:rPr>
              <a:t>No item put on the agenda unless is has been given to the person who owns the agenda item (topic) one-half of the time between regular meetings. </a:t>
            </a:r>
          </a:p>
          <a:p>
            <a:pPr lvl="2" eaLnBrk="1" hangingPunct="1"/>
            <a:r>
              <a:rPr lang="en-US" sz="2000">
                <a:latin typeface="Calibri" charset="0"/>
                <a:ea typeface="ＭＳ Ｐゴシック" charset="0"/>
              </a:rPr>
              <a:t>Gives topic owners time to plan and prepare for assigned items.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011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011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011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3600">
                <a:latin typeface="Neue Display Black" charset="0"/>
                <a:ea typeface="ＭＳ Ｐゴシック" charset="0"/>
              </a:rPr>
              <a:t>Planning Meetings</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defRPr/>
            </a:pPr>
            <a:r>
              <a:rPr lang="en-US" sz="2800" dirty="0" smtClean="0">
                <a:ea typeface="+mn-ea"/>
              </a:rPr>
              <a:t>Rule of Three-Quarters</a:t>
            </a:r>
          </a:p>
          <a:p>
            <a:pPr lvl="1" eaLnBrk="1" fontAlgn="auto" hangingPunct="1">
              <a:spcAft>
                <a:spcPts val="0"/>
              </a:spcAft>
              <a:defRPr/>
            </a:pPr>
            <a:r>
              <a:rPr lang="en-US" sz="2400" dirty="0">
                <a:ea typeface="+mn-ea"/>
              </a:rPr>
              <a:t>Agenda items should be distributed at the three-quarters point between meetings. </a:t>
            </a:r>
            <a:endParaRPr lang="en-US" sz="2400" dirty="0" smtClean="0">
              <a:ea typeface="+mn-ea"/>
            </a:endParaRPr>
          </a:p>
          <a:p>
            <a:pPr lvl="2" eaLnBrk="1" fontAlgn="auto" hangingPunct="1">
              <a:spcAft>
                <a:spcPts val="0"/>
              </a:spcAft>
              <a:defRPr/>
            </a:pPr>
            <a:r>
              <a:rPr lang="en-US" sz="2000" dirty="0" smtClean="0">
                <a:ea typeface="+mn-ea"/>
              </a:rPr>
              <a:t>E.g. distribute agenda for monthly meeting a week before, for weekly Monday meetings, on Thursday before. </a:t>
            </a:r>
          </a:p>
          <a:p>
            <a:pPr lvl="1" eaLnBrk="1" fontAlgn="auto" hangingPunct="1">
              <a:spcAft>
                <a:spcPts val="0"/>
              </a:spcAft>
              <a:defRPr/>
            </a:pPr>
            <a:r>
              <a:rPr lang="en-US" sz="2400" dirty="0" smtClean="0">
                <a:ea typeface="+mn-ea"/>
              </a:rPr>
              <a:t>The </a:t>
            </a:r>
            <a:r>
              <a:rPr lang="en-US" sz="2400" dirty="0">
                <a:ea typeface="+mn-ea"/>
              </a:rPr>
              <a:t>agenda should be distributed with any material required for effective </a:t>
            </a:r>
            <a:r>
              <a:rPr lang="en-US" sz="2400" dirty="0" smtClean="0">
                <a:ea typeface="+mn-ea"/>
              </a:rPr>
              <a:t>preparation by participants </a:t>
            </a:r>
            <a:r>
              <a:rPr lang="en-US" sz="2400" dirty="0">
                <a:ea typeface="+mn-ea"/>
              </a:rPr>
              <a:t>(including minutes of previous meetings, if minutes are involved)</a:t>
            </a:r>
            <a:r>
              <a:rPr lang="en-US" sz="2400" dirty="0" smtClean="0">
                <a:ea typeface="+mn-ea"/>
              </a:rPr>
              <a:t>.</a:t>
            </a:r>
          </a:p>
          <a:p>
            <a:pPr lvl="2" eaLnBrk="1" fontAlgn="auto" hangingPunct="1">
              <a:spcAft>
                <a:spcPts val="0"/>
              </a:spcAft>
              <a:defRPr/>
            </a:pPr>
            <a:r>
              <a:rPr lang="en-US" sz="2000" dirty="0" smtClean="0">
                <a:ea typeface="+mn-ea"/>
              </a:rPr>
              <a:t>For regular meetings minutes are a waste of time.</a:t>
            </a:r>
            <a:endParaRPr lang="en-US" sz="2000" dirty="0">
              <a:ea typeface="+mn-ea"/>
            </a:endParaRPr>
          </a:p>
          <a:p>
            <a:pPr lvl="1" eaLnBrk="1" fontAlgn="auto" hangingPunct="1">
              <a:spcAft>
                <a:spcPts val="0"/>
              </a:spcAft>
              <a:defRPr/>
            </a:pPr>
            <a:endParaRPr lang="en-US" dirty="0">
              <a:ea typeface="+mn-ea"/>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304800" y="457200"/>
            <a:ext cx="8229600" cy="1600200"/>
          </a:xfrm>
        </p:spPr>
        <p:txBody>
          <a:bodyPr/>
          <a:lstStyle/>
          <a:p>
            <a:pPr eaLnBrk="1" hangingPunct="1"/>
            <a:r>
              <a:rPr lang="en-US" sz="3600">
                <a:latin typeface="Neue Display Black" charset="0"/>
                <a:ea typeface="ＭＳ Ｐゴシック" charset="0"/>
              </a:rPr>
              <a:t>Planning Meetings</a:t>
            </a:r>
          </a:p>
        </p:txBody>
      </p:sp>
      <p:sp>
        <p:nvSpPr>
          <p:cNvPr id="92162" name="Content Placeholder 2"/>
          <p:cNvSpPr>
            <a:spLocks noGrp="1"/>
          </p:cNvSpPr>
          <p:nvPr>
            <p:ph idx="1"/>
          </p:nvPr>
        </p:nvSpPr>
        <p:spPr bwMode="auto">
          <a:xfrm>
            <a:off x="914400" y="1735138"/>
            <a:ext cx="7313613" cy="4284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800">
                <a:latin typeface="Calibri" charset="0"/>
                <a:ea typeface="ＭＳ Ｐゴシック" charset="0"/>
                <a:cs typeface="ＭＳ Ｐゴシック" charset="0"/>
              </a:rPr>
              <a:t>Rule of Thirds</a:t>
            </a:r>
          </a:p>
          <a:p>
            <a:pPr lvl="1" eaLnBrk="1" hangingPunct="1"/>
            <a:r>
              <a:rPr lang="en-US" sz="2400">
                <a:latin typeface="Calibri" charset="0"/>
                <a:ea typeface="ＭＳ Ｐゴシック" charset="0"/>
              </a:rPr>
              <a:t>In the first one-third, handle minutes, make announcements and get one or two moderately easy items out of the way in order to get the participants in a pattern of successful accomplishment. </a:t>
            </a:r>
          </a:p>
          <a:p>
            <a:pPr lvl="1" eaLnBrk="1" hangingPunct="1"/>
            <a:r>
              <a:rPr lang="en-US" sz="2400">
                <a:latin typeface="Calibri" charset="0"/>
                <a:ea typeface="ＭＳ Ｐゴシック" charset="0"/>
              </a:rPr>
              <a:t>Schedule a moderately difficult item and the single most difficult and lengthy item in the middle third of the meeting (in this third of the meeting attention is typically at its peak).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6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16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216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qbeats">
      <a:dk1>
        <a:srgbClr val="313231"/>
      </a:dk1>
      <a:lt1>
        <a:srgbClr val="FFFFFE"/>
      </a:lt1>
      <a:dk2>
        <a:srgbClr val="313231"/>
      </a:dk2>
      <a:lt2>
        <a:srgbClr val="FFFFFE"/>
      </a:lt2>
      <a:accent1>
        <a:srgbClr val="F44A31"/>
      </a:accent1>
      <a:accent2>
        <a:srgbClr val="F44A31"/>
      </a:accent2>
      <a:accent3>
        <a:srgbClr val="F44A31"/>
      </a:accent3>
      <a:accent4>
        <a:srgbClr val="F44A31"/>
      </a:accent4>
      <a:accent5>
        <a:srgbClr val="F44A31"/>
      </a:accent5>
      <a:accent6>
        <a:srgbClr val="F44A31"/>
      </a:accent6>
      <a:hlink>
        <a:srgbClr val="F44A31"/>
      </a:hlink>
      <a:folHlink>
        <a:srgbClr val="31323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4_Office Theme">
  <a:themeElements>
    <a:clrScheme name="qbeats">
      <a:dk1>
        <a:srgbClr val="313231"/>
      </a:dk1>
      <a:lt1>
        <a:srgbClr val="FFFFFE"/>
      </a:lt1>
      <a:dk2>
        <a:srgbClr val="313231"/>
      </a:dk2>
      <a:lt2>
        <a:srgbClr val="FFFFFE"/>
      </a:lt2>
      <a:accent1>
        <a:srgbClr val="F44A31"/>
      </a:accent1>
      <a:accent2>
        <a:srgbClr val="F44A31"/>
      </a:accent2>
      <a:accent3>
        <a:srgbClr val="F44A31"/>
      </a:accent3>
      <a:accent4>
        <a:srgbClr val="F44A31"/>
      </a:accent4>
      <a:accent5>
        <a:srgbClr val="F44A31"/>
      </a:accent5>
      <a:accent6>
        <a:srgbClr val="F44A31"/>
      </a:accent6>
      <a:hlink>
        <a:srgbClr val="F44A31"/>
      </a:hlink>
      <a:folHlink>
        <a:srgbClr val="31323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TNS-Powerpoint_Template_New_Brand.potx</Template>
  <TotalTime>2395</TotalTime>
  <Words>1484</Words>
  <Application>Microsoft Macintosh PowerPoint</Application>
  <PresentationFormat>On-screen Show (4:3)</PresentationFormat>
  <Paragraphs>184</Paragraphs>
  <Slides>34</Slides>
  <Notes>1</Notes>
  <HiddenSlides>0</HiddenSlides>
  <MMClips>0</MMClips>
  <ScaleCrop>false</ScaleCrop>
  <HeadingPairs>
    <vt:vector size="4" baseType="variant">
      <vt:variant>
        <vt:lpstr>Theme</vt:lpstr>
      </vt:variant>
      <vt:variant>
        <vt:i4>5</vt:i4>
      </vt:variant>
      <vt:variant>
        <vt:lpstr>Slide Titles</vt:lpstr>
      </vt:variant>
      <vt:variant>
        <vt:i4>34</vt:i4>
      </vt:variant>
    </vt:vector>
  </HeadingPairs>
  <TitlesOfParts>
    <vt:vector size="39" baseType="lpstr">
      <vt:lpstr>1_Office Theme</vt:lpstr>
      <vt:lpstr>2_Office Theme</vt:lpstr>
      <vt:lpstr>3_Office Theme</vt:lpstr>
      <vt:lpstr>4_Office Theme</vt:lpstr>
      <vt:lpstr>7_Office Theme</vt:lpstr>
      <vt:lpstr>Effective Meetings and decisions</vt:lpstr>
      <vt:lpstr>Three Rules of Meetings</vt:lpstr>
      <vt:lpstr>Meeting Types</vt:lpstr>
      <vt:lpstr>Meeting Types</vt:lpstr>
      <vt:lpstr>Meeting Types</vt:lpstr>
      <vt:lpstr>Planning Meetings</vt:lpstr>
      <vt:lpstr>Planning Meetings</vt:lpstr>
      <vt:lpstr>Planning Meetings</vt:lpstr>
      <vt:lpstr>Planning Meetings</vt:lpstr>
      <vt:lpstr>PowerPoint Presentation</vt:lpstr>
      <vt:lpstr>PowerPoint Presentation</vt:lpstr>
      <vt:lpstr>Rules About Food</vt:lpstr>
      <vt:lpstr>Guidelines For Meeting Leader</vt:lpstr>
      <vt:lpstr>PowerPoint Presentation</vt:lpstr>
      <vt:lpstr>Guidelines For Meeting Leader</vt:lpstr>
      <vt:lpstr>PowerPoint Presentation</vt:lpstr>
      <vt:lpstr>PowerPoint Presentation</vt:lpstr>
      <vt:lpstr>PowerPoint Presentation</vt:lpstr>
      <vt:lpstr>PowerPoint Presentation</vt:lpstr>
      <vt:lpstr>Effective Decision Making</vt:lpstr>
      <vt:lpstr>The Eight Elements of Effective Decisions</vt:lpstr>
      <vt:lpstr>Effective Decision Making</vt:lpstr>
      <vt:lpstr>Effective Decision Making</vt:lpstr>
      <vt:lpstr>Effective Decision Making</vt:lpstr>
      <vt:lpstr>Effective Decision Making</vt:lpstr>
      <vt:lpstr>Effective Decision Making</vt:lpstr>
      <vt:lpstr>Effective Decision Making</vt:lpstr>
      <vt:lpstr>Effective Decision Making</vt:lpstr>
      <vt:lpstr>PowerPoint Presentation</vt:lpstr>
      <vt:lpstr>Effective Decision Making</vt:lpstr>
      <vt:lpstr>Effective Decision Making*</vt:lpstr>
      <vt:lpstr>Decision Making Summary</vt:lpstr>
      <vt:lpstr>Seven Basic Rules</vt:lpstr>
      <vt:lpstr>PowerPoint Presentation</vt:lpstr>
    </vt:vector>
  </TitlesOfParts>
  <Company>America Online,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Meetings</dc:title>
  <dc:creator>Charles Warner</dc:creator>
  <cp:lastModifiedBy>Charles Warner</cp:lastModifiedBy>
  <cp:revision>50</cp:revision>
  <cp:lastPrinted>2014-11-18T22:34:22Z</cp:lastPrinted>
  <dcterms:created xsi:type="dcterms:W3CDTF">2000-01-06T13:59:30Z</dcterms:created>
  <dcterms:modified xsi:type="dcterms:W3CDTF">2019-04-01T21:05:15Z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3</vt:i4>
  </property>
  <property fmtid="{D5CDD505-2E9C-101B-9397-08002B2CF9AE}" pid="7" name="MailAddress">
    <vt:lpwstr>charleswarner@aol.com</vt:lpwstr>
  </property>
  <property fmtid="{D5CDD505-2E9C-101B-9397-08002B2CF9AE}" pid="8" name="HomePage">
    <vt:lpwstr>http://coachcharleswarner.aol.com</vt:lpwstr>
  </property>
  <property fmtid="{D5CDD505-2E9C-101B-9397-08002B2CF9AE}" pid="9" name="Other">
    <vt:lpwstr/>
  </property>
  <property fmtid="{D5CDD505-2E9C-101B-9397-08002B2CF9AE}" pid="10" name="DownloadOriginal">
    <vt:bool>true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3</vt:i4>
  </property>
  <property fmtid="{D5CDD505-2E9C-101B-9397-08002B2CF9AE}" pid="21" name="OutputDir">
    <vt:lpwstr>C:\Powerpoint\EFFECTIVEMTNGS,DECISIONS</vt:lpwstr>
  </property>
</Properties>
</file>