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69" r:id="rId3"/>
    <p:sldMasterId id="2147483671" r:id="rId4"/>
    <p:sldMasterId id="2147483679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06" d="100"/>
          <a:sy n="106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>
                <a:latin typeface="+mn-lt"/>
                <a:cs typeface="American Typewriter"/>
              </a:defRPr>
            </a:lvl1pPr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F2A882-88A1-B04F-8FCF-2774835A471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590550" y="256402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71033E94-0417-6B4F-A7CE-8840C5F0E1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 Reasons Salespeople Don’t Close the Deal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9673"/>
            <a:ext cx="6400800" cy="1752600"/>
          </a:xfrm>
        </p:spPr>
        <p:txBody>
          <a:bodyPr/>
          <a:lstStyle/>
          <a:p>
            <a:pPr algn="l"/>
            <a:r>
              <a:rPr lang="en-US" sz="1800" dirty="0"/>
              <a:t>“7 Reasons Salespeople Don’t Close the Deal.” (2017). Steve W. Martin. </a:t>
            </a:r>
            <a:r>
              <a:rPr lang="en-US" sz="1800" i="1" dirty="0"/>
              <a:t>Harvard Business Review.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620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They are not trusted or respected.</a:t>
            </a:r>
          </a:p>
          <a:p>
            <a:pPr marL="914400" lvl="1" indent="-514350"/>
            <a:r>
              <a:rPr lang="en-US" sz="2400" dirty="0"/>
              <a:t>Just 18% of the salespeople buyers met are classified as </a:t>
            </a:r>
            <a:r>
              <a:rPr lang="en-US" sz="2400" i="1" dirty="0"/>
              <a:t>trusted advisers </a:t>
            </a:r>
            <a:r>
              <a:rPr lang="en-US" sz="2400" dirty="0"/>
              <a:t>whom they respect.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They can’t converse effectively with the senior executives.</a:t>
            </a:r>
          </a:p>
          <a:p>
            <a:pPr marL="914400" lvl="1" indent="-514350"/>
            <a:r>
              <a:rPr lang="en-US" sz="2400" dirty="0"/>
              <a:t>It is critical for salespeople to understand how C-level executives think and be comfortable in communicating with them in the language C-level executives use.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5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They can’t clearly explain how their solution helps the buyer’s business.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They are too self-centered.</a:t>
            </a:r>
          </a:p>
          <a:p>
            <a:pPr marL="914400" lvl="1" indent="-514350"/>
            <a:r>
              <a:rPr lang="en-US" sz="2400" dirty="0"/>
              <a:t>44% of buyers believed salespeople are only serving their own agendas, and 25% say salespeople only care about making the sale.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6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They use the wrong closing strategy.</a:t>
            </a:r>
          </a:p>
          <a:p>
            <a:pPr marL="914400" lvl="1" indent="-514350"/>
            <a:r>
              <a:rPr lang="en-US" dirty="0"/>
              <a:t>Hard closes such as “last time we’ll have this offer” don’t work.</a:t>
            </a:r>
          </a:p>
          <a:p>
            <a:pPr marL="914400" lvl="1" indent="-514350"/>
            <a:r>
              <a:rPr lang="en-US" dirty="0"/>
              <a:t>Soft closes such as “if you invest another $50,000 you’ll get a 10% discount” are better.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dirty="0"/>
              <a:t>They don’t alleviate the risk of buying their solution.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They can’t establish a personal connection with the buyer.</a:t>
            </a:r>
          </a:p>
          <a:p>
            <a:pPr marL="914400" lvl="1" indent="-514350"/>
            <a:r>
              <a:rPr lang="en-US" sz="2400" dirty="0"/>
              <a:t>“The salesperson was too pushy.”</a:t>
            </a:r>
          </a:p>
          <a:p>
            <a:pPr marL="914400" lvl="1" indent="-514350"/>
            <a:r>
              <a:rPr lang="en-US" sz="2400" dirty="0"/>
              <a:t>“She had a difference in communication styles.”</a:t>
            </a:r>
          </a:p>
          <a:p>
            <a:pPr marL="914400" lvl="1" indent="-514350"/>
            <a:r>
              <a:rPr lang="en-US" sz="2400" dirty="0"/>
              <a:t>“The salesperson’s personality was much different from mine.”</a:t>
            </a:r>
          </a:p>
          <a:p>
            <a:pPr marL="914400" lvl="1" indent="-514350"/>
            <a:r>
              <a:rPr lang="en-US" sz="2400" dirty="0"/>
              <a:t>“The salesperson was too eager to befriend me.”</a:t>
            </a:r>
          </a:p>
          <a:p>
            <a:pPr marL="914400" lvl="1" indent="-514350"/>
            <a:r>
              <a:rPr lang="en-US" sz="2400" dirty="0"/>
              <a:t>“There was a difference in age.”</a:t>
            </a:r>
          </a:p>
          <a:p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5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Eighty-one percent of buyers indicate they would rather talk with someone who shares their mannerisms. Thus, developing rapport is critical.</a:t>
            </a:r>
          </a:p>
          <a:p>
            <a:pPr lvl="1"/>
            <a:r>
              <a:rPr lang="en-US" sz="2400" dirty="0"/>
              <a:t>Salespeople must become communication chameleons– speak the buyer’s language (industry, technical and job function) and </a:t>
            </a:r>
            <a:r>
              <a:rPr lang="en-US" sz="2400" i="1" dirty="0"/>
              <a:t>mirror</a:t>
            </a:r>
            <a:r>
              <a:rPr lang="en-US" sz="2400" dirty="0"/>
              <a:t> buyer’s body language and mannerisms.</a:t>
            </a:r>
          </a:p>
          <a:p>
            <a:pPr lvl="1"/>
            <a:r>
              <a:rPr lang="en-US" sz="2400" dirty="0"/>
              <a:t>Salespeople must connect emotionally, because it’s the only advantage they have over algorithms.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49</TotalTime>
  <Words>299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Neue Bold</vt:lpstr>
      <vt:lpstr>Neue Display Black</vt:lpstr>
      <vt:lpstr>Neue Light</vt:lpstr>
      <vt:lpstr>Neue Regular</vt:lpstr>
      <vt:lpstr>Wingdings</vt:lpstr>
      <vt:lpstr>1_Office Theme</vt:lpstr>
      <vt:lpstr>2_Office Theme</vt:lpstr>
      <vt:lpstr>3_Office Theme</vt:lpstr>
      <vt:lpstr>4_Office Theme</vt:lpstr>
      <vt:lpstr>7_Office Theme</vt:lpstr>
      <vt:lpstr>7 Reasons Salespeople Don’t Close the Deal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Reasons salespeople don’t close the deal</dc:title>
  <dc:creator>Charles Warner</dc:creator>
  <cp:lastModifiedBy>Charles Warner</cp:lastModifiedBy>
  <cp:revision>7</cp:revision>
  <dcterms:created xsi:type="dcterms:W3CDTF">2017-08-30T19:49:53Z</dcterms:created>
  <dcterms:modified xsi:type="dcterms:W3CDTF">2020-01-15T02:10:54Z</dcterms:modified>
</cp:coreProperties>
</file>