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69" r:id="rId3"/>
    <p:sldMasterId id="2147483671" r:id="rId4"/>
    <p:sldMasterId id="2147483679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6"/>
    <p:restoredTop sz="93991"/>
  </p:normalViewPr>
  <p:slideViewPr>
    <p:cSldViewPr snapToGrid="0" snapToObjects="1">
      <p:cViewPr varScale="1">
        <p:scale>
          <a:sx n="92" d="100"/>
          <a:sy n="92" d="100"/>
        </p:scale>
        <p:origin x="17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7B488-8817-B346-8498-C1387E726D3C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28CAA-1155-9F4D-8053-E0A5F9D5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45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EE8D7-698D-C847-B939-0FEE53D8FAD6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C8DFF-280C-7D4E-A3C4-9FF60B66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6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Skills = Something you can learn and improve</a:t>
            </a:r>
            <a:r>
              <a:rPr lang="en-US" sz="1400" baseline="0" dirty="0"/>
              <a:t> on with deliberate practice. 10,000 hours. Not born with a skill.</a:t>
            </a:r>
          </a:p>
          <a:p>
            <a:r>
              <a:rPr lang="en-US" sz="1400" baseline="0" dirty="0"/>
              <a:t>Talent = Natural ability your are born with. Can help in learning a skill—make it easier—but still have to </a:t>
            </a:r>
            <a:r>
              <a:rPr lang="en-US" sz="1400" baseline="0" dirty="0" err="1"/>
              <a:t>practive</a:t>
            </a:r>
            <a:r>
              <a:rPr lang="en-US" sz="1400" baseline="0" dirty="0"/>
              <a:t>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8DFF-280C-7D4E-A3C4-9FF60B663B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75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 and algorithms</a:t>
            </a:r>
            <a:r>
              <a:rPr lang="en-US" baseline="0" dirty="0"/>
              <a:t> have hard skills </a:t>
            </a:r>
            <a:r>
              <a:rPr lang="mr-IN" baseline="0" dirty="0"/>
              <a:t>–</a:t>
            </a:r>
            <a:r>
              <a:rPr lang="en-US" baseline="0" dirty="0"/>
              <a:t> incredibly fast prediction machines. They have no emotional intelligence .. Yet.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8DFF-280C-7D4E-A3C4-9FF60B663B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92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Attributes = Can be born</a:t>
            </a:r>
            <a:r>
              <a:rPr lang="en-US" sz="1400" baseline="0" dirty="0"/>
              <a:t> with a tendency, but attributes must consciously be applied and which become a virtuous cycle.</a:t>
            </a:r>
          </a:p>
          <a:p>
            <a:r>
              <a:rPr lang="en-US" sz="1400" baseline="0" dirty="0"/>
              <a:t>Persistence is developed in children by praising effort, NOT being “smart.”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8DFF-280C-7D4E-A3C4-9FF60B663B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7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D2C720F-35C3-AB4E-B9E1-3F2CE36482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8102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735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538403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982258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47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D2C720F-35C3-AB4E-B9E1-3F2CE36482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8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4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>
                <a:latin typeface="Neue Regular"/>
                <a:cs typeface="Neue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D2C720F-35C3-AB4E-B9E1-3F2CE36482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D2C720F-35C3-AB4E-B9E1-3F2CE36482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5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D2C720F-35C3-AB4E-B9E1-3F2CE36482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7D712D-6C0E-2F4F-9E43-B5BE61D48E1E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C720F-35C3-AB4E-B9E1-3F2CE364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1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4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544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fld id="{BD2C720F-35C3-AB4E-B9E1-3F2CE36482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endParaRPr lang="en-US"/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Top 5 Skills Companies Are Looking for</a:t>
            </a:r>
            <a:r>
              <a:rPr lang="mr-IN" sz="4400" dirty="0"/>
              <a:t>…</a:t>
            </a:r>
            <a:r>
              <a:rPr lang="en-US" sz="4400" dirty="0"/>
              <a:t>Plus 2 Attributes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887694" cy="999565"/>
          </a:xfrm>
        </p:spPr>
        <p:txBody>
          <a:bodyPr/>
          <a:lstStyle/>
          <a:p>
            <a:pPr algn="l"/>
            <a:endParaRPr lang="en-US" sz="1400" dirty="0">
              <a:solidFill>
                <a:schemeClr val="bg1">
                  <a:lumMod val="10000"/>
                </a:schemeClr>
              </a:solidFill>
            </a:endParaRPr>
          </a:p>
          <a:p>
            <a:pPr algn="l"/>
            <a:endParaRPr lang="en-US" sz="1400" dirty="0">
              <a:solidFill>
                <a:schemeClr val="bg1">
                  <a:lumMod val="10000"/>
                </a:schemeClr>
              </a:solidFill>
            </a:endParaRPr>
          </a:p>
          <a:p>
            <a:pPr algn="l"/>
            <a:endParaRPr lang="en-US" sz="1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7600" y="5124794"/>
            <a:ext cx="68609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/>
              <a:t>Kaveh</a:t>
            </a:r>
            <a:r>
              <a:rPr lang="en-US" sz="1400" dirty="0"/>
              <a:t> Waddell. 2019. “Automation Is Redefining the Type of Skills Employers Are Looking For.”  </a:t>
            </a:r>
            <a:r>
              <a:rPr lang="en-US" sz="1400" dirty="0" err="1"/>
              <a:t>Axios</a:t>
            </a:r>
            <a:r>
              <a:rPr lang="en-US" sz="1400" dirty="0"/>
              <a:t> Future. Retrieved from 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https://</a:t>
            </a:r>
            <a:r>
              <a:rPr lang="en-US" sz="1400" dirty="0" err="1">
                <a:solidFill>
                  <a:schemeClr val="bg1">
                    <a:lumMod val="10000"/>
                  </a:schemeClr>
                </a:solidFill>
              </a:rPr>
              <a:t>www.axios.com</a:t>
            </a: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/employers-crave-soft-skills--00914625-800f-4128-8199-7a97effba8fe.html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782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Persuasion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Collaboration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Adaptability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Time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Five Skills Companies Are Looking For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2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People who count "creativity" as a skill</a:t>
            </a:r>
            <a:r>
              <a:rPr lang="en-US" dirty="0"/>
              <a:t> are mostly hired as marketing specialists, graphic designers, teachers, and project managers…and as salespeople.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b="1" dirty="0"/>
              <a:t>People who describe themselves as "adaptable"</a:t>
            </a:r>
            <a:r>
              <a:rPr lang="en-US" dirty="0"/>
              <a:t> were hired as teachers and project managers, too—plus customer service representatives, sales and nurses.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1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b="1" dirty="0"/>
              <a:t>Oral communication skills</a:t>
            </a:r>
            <a:r>
              <a:rPr lang="en-US" dirty="0"/>
              <a:t> are </a:t>
            </a:r>
            <a:r>
              <a:rPr lang="en-US" b="1" dirty="0"/>
              <a:t>in highest demand</a:t>
            </a:r>
            <a:r>
              <a:rPr lang="en-US" dirty="0"/>
              <a:t> relative to supply, LinkedIn reports.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2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b="1" dirty="0"/>
              <a:t>Employers also want expertise</a:t>
            </a:r>
            <a:r>
              <a:rPr lang="en-US" dirty="0"/>
              <a:t> </a:t>
            </a:r>
            <a:r>
              <a:rPr lang="en-US" b="1" dirty="0"/>
              <a:t>in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Cybersecurity</a:t>
            </a:r>
          </a:p>
          <a:p>
            <a:pPr lvl="1"/>
            <a:r>
              <a:rPr lang="en-US" dirty="0"/>
              <a:t>Cloud computing</a:t>
            </a:r>
          </a:p>
          <a:p>
            <a:pPr lvl="1"/>
            <a:r>
              <a:rPr lang="en-US" dirty="0"/>
              <a:t>Artificial intelligence</a:t>
            </a:r>
          </a:p>
          <a:p>
            <a:pPr lvl="1"/>
            <a:r>
              <a:rPr lang="en-US" dirty="0"/>
              <a:t>User-experience (UX) design</a:t>
            </a:r>
          </a:p>
          <a:p>
            <a:pPr lvl="1"/>
            <a:r>
              <a:rPr lang="en-US" dirty="0"/>
              <a:t>Good team managers</a:t>
            </a:r>
          </a:p>
          <a:p>
            <a:pPr lvl="1"/>
            <a:r>
              <a:rPr lang="en-US" dirty="0"/>
              <a:t>Analytical thinkers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"Soft skills are in hot demand</a:t>
            </a:r>
            <a:r>
              <a:rPr lang="en-US" dirty="0"/>
              <a:t> because talents such as </a:t>
            </a:r>
            <a:r>
              <a:rPr lang="en-US" b="1" dirty="0"/>
              <a:t>creativity</a:t>
            </a:r>
            <a:r>
              <a:rPr lang="en-US" dirty="0"/>
              <a:t> and </a:t>
            </a:r>
            <a:r>
              <a:rPr lang="en-US" b="1" dirty="0"/>
              <a:t>collaboration</a:t>
            </a:r>
            <a:r>
              <a:rPr lang="en-US" dirty="0"/>
              <a:t> are vital for the digital economy," says Darrell West, director of Brookings' Center for Technology Innovation</a:t>
            </a:r>
            <a:r>
              <a:rPr lang="en-US" sz="24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4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i="1" dirty="0"/>
              <a:t>"Software designers need people who can translate their work and make devices easy to use by non-specialists. That means teams of technical and non-technical people who can work well together. One without the other will mean devices that are too complicated to use."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450" y="215747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9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Ex-chairman Eric Schmidt of Google when asked what Google looks for when it hires:</a:t>
            </a:r>
          </a:p>
          <a:p>
            <a:pPr lvl="1"/>
            <a:r>
              <a:rPr lang="en-US" dirty="0"/>
              <a:t>“Curiosity”</a:t>
            </a:r>
          </a:p>
          <a:p>
            <a:pPr lvl="1"/>
            <a:r>
              <a:rPr lang="en-US" dirty="0"/>
              <a:t>“Persistence”</a:t>
            </a:r>
          </a:p>
          <a:p>
            <a:pPr lvl="2"/>
            <a:r>
              <a:rPr lang="en-US" dirty="0"/>
              <a:t>Grit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Hiring Attributes</a:t>
            </a:r>
          </a:p>
        </p:txBody>
      </p:sp>
    </p:spTree>
    <p:extLst>
      <p:ext uri="{BB962C8B-B14F-4D97-AF65-F5344CB8AC3E}">
        <p14:creationId xmlns:p14="http://schemas.microsoft.com/office/powerpoint/2010/main" val="4648484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TNS-Powerpoint_Template_New_Brand.potx</Template>
  <TotalTime>75</TotalTime>
  <Words>364</Words>
  <Application>Microsoft Macintosh PowerPoint</Application>
  <PresentationFormat>On-screen Show (4:3)</PresentationFormat>
  <Paragraphs>34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Neue Bold</vt:lpstr>
      <vt:lpstr>Neue Display Black</vt:lpstr>
      <vt:lpstr>Neue Light</vt:lpstr>
      <vt:lpstr>Neue Regular</vt:lpstr>
      <vt:lpstr>Wingdings</vt:lpstr>
      <vt:lpstr>1_Office Theme</vt:lpstr>
      <vt:lpstr>2_Office Theme</vt:lpstr>
      <vt:lpstr>3_Office Theme</vt:lpstr>
      <vt:lpstr>4_Office Theme</vt:lpstr>
      <vt:lpstr>7_Office Theme</vt:lpstr>
      <vt:lpstr>Top 5 Skills Companies Are Looking for…Plus 2 Attributes</vt:lpstr>
      <vt:lpstr>Top Five Skills Companies Are Looking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Google Hiring Attributes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five skills companies are looking for</dc:title>
  <dc:creator>Charles Warner</dc:creator>
  <cp:lastModifiedBy>Charles Warner</cp:lastModifiedBy>
  <cp:revision>16</cp:revision>
  <cp:lastPrinted>2019-01-22T21:05:49Z</cp:lastPrinted>
  <dcterms:created xsi:type="dcterms:W3CDTF">2019-01-16T02:07:04Z</dcterms:created>
  <dcterms:modified xsi:type="dcterms:W3CDTF">2020-02-21T23:02:02Z</dcterms:modified>
</cp:coreProperties>
</file>