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7" r:id="rId1"/>
    <p:sldMasterId id="2147483785" r:id="rId2"/>
    <p:sldMasterId id="2147483787" r:id="rId3"/>
    <p:sldMasterId id="2147483789" r:id="rId4"/>
    <p:sldMasterId id="2147483797" r:id="rId5"/>
  </p:sldMasterIdLst>
  <p:notesMasterIdLst>
    <p:notesMasterId r:id="rId45"/>
  </p:notesMasterIdLst>
  <p:handoutMasterIdLst>
    <p:handoutMasterId r:id="rId46"/>
  </p:handoutMasterIdLst>
  <p:sldIdLst>
    <p:sldId id="256" r:id="rId6"/>
    <p:sldId id="267" r:id="rId7"/>
    <p:sldId id="268" r:id="rId8"/>
    <p:sldId id="271" r:id="rId9"/>
    <p:sldId id="273" r:id="rId10"/>
    <p:sldId id="275" r:id="rId11"/>
    <p:sldId id="276" r:id="rId12"/>
    <p:sldId id="278" r:id="rId13"/>
    <p:sldId id="288" r:id="rId14"/>
    <p:sldId id="289" r:id="rId15"/>
    <p:sldId id="286" r:id="rId16"/>
    <p:sldId id="287" r:id="rId17"/>
    <p:sldId id="290" r:id="rId18"/>
    <p:sldId id="291" r:id="rId19"/>
    <p:sldId id="292" r:id="rId20"/>
    <p:sldId id="293" r:id="rId21"/>
    <p:sldId id="304" r:id="rId22"/>
    <p:sldId id="294" r:id="rId23"/>
    <p:sldId id="295" r:id="rId24"/>
    <p:sldId id="296" r:id="rId25"/>
    <p:sldId id="297" r:id="rId26"/>
    <p:sldId id="298" r:id="rId27"/>
    <p:sldId id="299" r:id="rId28"/>
    <p:sldId id="300" r:id="rId29"/>
    <p:sldId id="301" r:id="rId30"/>
    <p:sldId id="302" r:id="rId31"/>
    <p:sldId id="303" r:id="rId32"/>
    <p:sldId id="305" r:id="rId33"/>
    <p:sldId id="306" r:id="rId34"/>
    <p:sldId id="307" r:id="rId35"/>
    <p:sldId id="308" r:id="rId36"/>
    <p:sldId id="309" r:id="rId37"/>
    <p:sldId id="310" r:id="rId38"/>
    <p:sldId id="311" r:id="rId39"/>
    <p:sldId id="315" r:id="rId40"/>
    <p:sldId id="312" r:id="rId41"/>
    <p:sldId id="313" r:id="rId42"/>
    <p:sldId id="314" r:id="rId43"/>
    <p:sldId id="316" r:id="rId44"/>
  </p:sldIdLst>
  <p:sldSz cx="9144000" cy="6858000" type="screen4x3"/>
  <p:notesSz cx="6985000" cy="9282113"/>
  <p:defaultTextStyle>
    <a:defPPr>
      <a:defRPr lang="en-US"/>
    </a:defPPr>
    <a:lvl1pPr algn="l" rtl="0" eaLnBrk="0" fontAlgn="base" hangingPunct="0">
      <a:spcBef>
        <a:spcPct val="0"/>
      </a:spcBef>
      <a:spcAft>
        <a:spcPct val="0"/>
      </a:spcAft>
      <a:defRPr kern="1200">
        <a:solidFill>
          <a:schemeClr val="tx1"/>
        </a:solidFill>
        <a:latin typeface="Garamond"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Garamond"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Garamond"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Garamond"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Garamond" charset="0"/>
        <a:ea typeface="ＭＳ Ｐゴシック" charset="0"/>
        <a:cs typeface="ＭＳ Ｐゴシック" charset="0"/>
      </a:defRPr>
    </a:lvl5pPr>
    <a:lvl6pPr marL="2286000" algn="l" defTabSz="457200" rtl="0" eaLnBrk="1" latinLnBrk="0" hangingPunct="1">
      <a:defRPr kern="1200">
        <a:solidFill>
          <a:schemeClr val="tx1"/>
        </a:solidFill>
        <a:latin typeface="Garamond" charset="0"/>
        <a:ea typeface="ＭＳ Ｐゴシック" charset="0"/>
        <a:cs typeface="ＭＳ Ｐゴシック" charset="0"/>
      </a:defRPr>
    </a:lvl6pPr>
    <a:lvl7pPr marL="2743200" algn="l" defTabSz="457200" rtl="0" eaLnBrk="1" latinLnBrk="0" hangingPunct="1">
      <a:defRPr kern="1200">
        <a:solidFill>
          <a:schemeClr val="tx1"/>
        </a:solidFill>
        <a:latin typeface="Garamond" charset="0"/>
        <a:ea typeface="ＭＳ Ｐゴシック" charset="0"/>
        <a:cs typeface="ＭＳ Ｐゴシック" charset="0"/>
      </a:defRPr>
    </a:lvl7pPr>
    <a:lvl8pPr marL="3200400" algn="l" defTabSz="457200" rtl="0" eaLnBrk="1" latinLnBrk="0" hangingPunct="1">
      <a:defRPr kern="1200">
        <a:solidFill>
          <a:schemeClr val="tx1"/>
        </a:solidFill>
        <a:latin typeface="Garamond" charset="0"/>
        <a:ea typeface="ＭＳ Ｐゴシック" charset="0"/>
        <a:cs typeface="ＭＳ Ｐゴシック" charset="0"/>
      </a:defRPr>
    </a:lvl8pPr>
    <a:lvl9pPr marL="3657600" algn="l" defTabSz="457200" rtl="0" eaLnBrk="1" latinLnBrk="0" hangingPunct="1">
      <a:defRPr kern="1200">
        <a:solidFill>
          <a:schemeClr val="tx1"/>
        </a:solidFill>
        <a:latin typeface="Garamond"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0"/>
  </p:normalViewPr>
  <p:slideViewPr>
    <p:cSldViewPr>
      <p:cViewPr varScale="1">
        <p:scale>
          <a:sx n="111" d="100"/>
          <a:sy n="111" d="100"/>
        </p:scale>
        <p:origin x="168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handoutMaster" Target="handoutMasters/handoutMaster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588"/>
            <a:ext cx="3027363" cy="4651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949325">
              <a:defRPr sz="1000" i="1">
                <a:latin typeface="Arial" charset="0"/>
                <a:ea typeface="+mn-ea"/>
                <a:cs typeface="+mn-cs"/>
              </a:defRPr>
            </a:lvl1pPr>
          </a:lstStyle>
          <a:p>
            <a:pPr>
              <a:defRPr/>
            </a:pPr>
            <a:endParaRPr lang="en-US"/>
          </a:p>
        </p:txBody>
      </p:sp>
      <p:sp>
        <p:nvSpPr>
          <p:cNvPr id="3075" name="Rectangle 3"/>
          <p:cNvSpPr>
            <a:spLocks noGrp="1" noChangeArrowheads="1"/>
          </p:cNvSpPr>
          <p:nvPr>
            <p:ph type="dt" sz="quarter" idx="1"/>
          </p:nvPr>
        </p:nvSpPr>
        <p:spPr bwMode="auto">
          <a:xfrm>
            <a:off x="3957638" y="-1588"/>
            <a:ext cx="3027362" cy="4651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49325">
              <a:defRPr sz="1000" i="1">
                <a:latin typeface="Arial" charset="0"/>
                <a:ea typeface="+mn-ea"/>
                <a:cs typeface="+mn-cs"/>
              </a:defRPr>
            </a:lvl1pPr>
          </a:lstStyle>
          <a:p>
            <a:pPr>
              <a:defRPr/>
            </a:pPr>
            <a:endParaRPr lang="en-US"/>
          </a:p>
        </p:txBody>
      </p:sp>
      <p:sp>
        <p:nvSpPr>
          <p:cNvPr id="3076" name="Rectangle 4"/>
          <p:cNvSpPr>
            <a:spLocks noGrp="1" noChangeArrowheads="1"/>
          </p:cNvSpPr>
          <p:nvPr>
            <p:ph type="ftr" sz="quarter" idx="2"/>
          </p:nvPr>
        </p:nvSpPr>
        <p:spPr bwMode="auto">
          <a:xfrm>
            <a:off x="0" y="8816975"/>
            <a:ext cx="3027363" cy="46513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949325">
              <a:defRPr sz="1000" i="1">
                <a:latin typeface="Arial" charset="0"/>
                <a:ea typeface="+mn-ea"/>
                <a:cs typeface="+mn-cs"/>
              </a:defRPr>
            </a:lvl1pPr>
          </a:lstStyle>
          <a:p>
            <a:pPr>
              <a:defRPr/>
            </a:pPr>
            <a:endParaRPr lang="en-US"/>
          </a:p>
        </p:txBody>
      </p:sp>
      <p:sp>
        <p:nvSpPr>
          <p:cNvPr id="3077" name="Rectangle 5"/>
          <p:cNvSpPr>
            <a:spLocks noGrp="1" noChangeArrowheads="1"/>
          </p:cNvSpPr>
          <p:nvPr>
            <p:ph type="sldNum" sz="quarter" idx="3"/>
          </p:nvPr>
        </p:nvSpPr>
        <p:spPr bwMode="auto">
          <a:xfrm>
            <a:off x="3957638" y="8816975"/>
            <a:ext cx="3027362" cy="46513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49325">
              <a:defRPr sz="1000" i="1">
                <a:latin typeface="Arial" charset="0"/>
              </a:defRPr>
            </a:lvl1pPr>
          </a:lstStyle>
          <a:p>
            <a:pPr>
              <a:defRPr/>
            </a:pPr>
            <a:fld id="{99C445AB-5970-9F45-B744-5CD84C0CCD97}" type="slidenum">
              <a:rPr lang="en-US"/>
              <a:pPr>
                <a:defRPr/>
              </a:pPr>
              <a:t>‹#›</a:t>
            </a:fld>
            <a:endParaRPr lang="en-US"/>
          </a:p>
        </p:txBody>
      </p:sp>
      <p:sp>
        <p:nvSpPr>
          <p:cNvPr id="22534" name="Rectangle 6"/>
          <p:cNvSpPr>
            <a:spLocks noChangeArrowheads="1"/>
          </p:cNvSpPr>
          <p:nvPr/>
        </p:nvSpPr>
        <p:spPr bwMode="auto">
          <a:xfrm>
            <a:off x="6511925" y="8880475"/>
            <a:ext cx="4048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3662" tIns="47625" rIns="93662" bIns="47625" anchor="ctr">
            <a:spAutoFit/>
          </a:bodyPr>
          <a:lstStyle/>
          <a:p>
            <a:pPr algn="r" defTabSz="949325"/>
            <a:fld id="{7D97CF8F-1BEE-F446-AE05-DC6D9AE15435}" type="slidenum">
              <a:rPr lang="en-US" sz="1400">
                <a:latin typeface="Arial" charset="0"/>
              </a:rPr>
              <a:pPr algn="r" defTabSz="949325"/>
              <a:t>‹#›</a:t>
            </a:fld>
            <a:endParaRPr lang="en-US" sz="1400">
              <a:latin typeface="Arial" charset="0"/>
            </a:endParaRPr>
          </a:p>
        </p:txBody>
      </p:sp>
    </p:spTree>
    <p:extLst>
      <p:ext uri="{BB962C8B-B14F-4D97-AF65-F5344CB8AC3E}">
        <p14:creationId xmlns:p14="http://schemas.microsoft.com/office/powerpoint/2010/main" val="4154135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3027363" cy="4651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949325">
              <a:defRPr sz="1000" i="1">
                <a:latin typeface="Times New Roman" pitchFamily="18" charset="0"/>
                <a:ea typeface="+mn-ea"/>
                <a:cs typeface="+mn-cs"/>
              </a:defRPr>
            </a:lvl1pPr>
          </a:lstStyle>
          <a:p>
            <a:pPr>
              <a:defRPr/>
            </a:pPr>
            <a:endParaRPr lang="en-US"/>
          </a:p>
        </p:txBody>
      </p:sp>
      <p:sp>
        <p:nvSpPr>
          <p:cNvPr id="2051" name="Rectangle 3"/>
          <p:cNvSpPr>
            <a:spLocks noGrp="1" noChangeArrowheads="1"/>
          </p:cNvSpPr>
          <p:nvPr>
            <p:ph type="dt" idx="1"/>
          </p:nvPr>
        </p:nvSpPr>
        <p:spPr bwMode="auto">
          <a:xfrm>
            <a:off x="3957638" y="-1588"/>
            <a:ext cx="3027362" cy="4651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49325">
              <a:defRPr sz="1000" i="1">
                <a:latin typeface="Times New Roman" pitchFamily="18" charset="0"/>
                <a:ea typeface="+mn-ea"/>
                <a:cs typeface="+mn-cs"/>
              </a:defRPr>
            </a:lvl1pPr>
          </a:lstStyle>
          <a:p>
            <a:pPr>
              <a:defRPr/>
            </a:pPr>
            <a:endParaRPr lang="en-US"/>
          </a:p>
        </p:txBody>
      </p:sp>
      <p:sp>
        <p:nvSpPr>
          <p:cNvPr id="2052" name="Rectangle 4"/>
          <p:cNvSpPr>
            <a:spLocks noGrp="1" noChangeArrowheads="1"/>
          </p:cNvSpPr>
          <p:nvPr>
            <p:ph type="ftr" sz="quarter" idx="4"/>
          </p:nvPr>
        </p:nvSpPr>
        <p:spPr bwMode="auto">
          <a:xfrm>
            <a:off x="0" y="8816975"/>
            <a:ext cx="3027363" cy="46513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949325">
              <a:defRPr sz="1000" i="1">
                <a:latin typeface="Times New Roman" pitchFamily="18" charset="0"/>
                <a:ea typeface="+mn-ea"/>
                <a:cs typeface="+mn-cs"/>
              </a:defRPr>
            </a:lvl1pPr>
          </a:lstStyle>
          <a:p>
            <a:pPr>
              <a:defRPr/>
            </a:pPr>
            <a:endParaRPr lang="en-US"/>
          </a:p>
        </p:txBody>
      </p:sp>
      <p:sp>
        <p:nvSpPr>
          <p:cNvPr id="2053" name="Rectangle 5"/>
          <p:cNvSpPr>
            <a:spLocks noGrp="1" noChangeArrowheads="1"/>
          </p:cNvSpPr>
          <p:nvPr>
            <p:ph type="sldNum" sz="quarter" idx="5"/>
          </p:nvPr>
        </p:nvSpPr>
        <p:spPr bwMode="auto">
          <a:xfrm>
            <a:off x="3957638" y="8816975"/>
            <a:ext cx="3027362" cy="46513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49325">
              <a:defRPr sz="1000" i="1">
                <a:latin typeface="Times New Roman" charset="0"/>
              </a:defRPr>
            </a:lvl1pPr>
          </a:lstStyle>
          <a:p>
            <a:pPr>
              <a:defRPr/>
            </a:pPr>
            <a:fld id="{023FC18F-CC81-AA49-8DC2-18E9FEADB218}" type="slidenum">
              <a:rPr lang="en-US"/>
              <a:pPr>
                <a:defRPr/>
              </a:pPr>
              <a:t>‹#›</a:t>
            </a:fld>
            <a:endParaRPr lang="en-US"/>
          </a:p>
        </p:txBody>
      </p:sp>
      <p:sp>
        <p:nvSpPr>
          <p:cNvPr id="2054" name="Rectangle 6"/>
          <p:cNvSpPr>
            <a:spLocks noGrp="1" noChangeArrowheads="1"/>
          </p:cNvSpPr>
          <p:nvPr>
            <p:ph type="body" sz="quarter" idx="3"/>
          </p:nvPr>
        </p:nvSpPr>
        <p:spPr bwMode="auto">
          <a:xfrm>
            <a:off x="931863" y="4408488"/>
            <a:ext cx="5121275" cy="4176712"/>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9" name="Rectangle 7"/>
          <p:cNvSpPr>
            <a:spLocks noGrp="1" noRot="1" noChangeAspect="1" noChangeArrowheads="1" noTextEdit="1"/>
          </p:cNvSpPr>
          <p:nvPr>
            <p:ph type="sldImg" idx="2"/>
          </p:nvPr>
        </p:nvSpPr>
        <p:spPr bwMode="auto">
          <a:xfrm>
            <a:off x="11779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3560" name="Rectangle 8"/>
          <p:cNvSpPr>
            <a:spLocks noChangeArrowheads="1"/>
          </p:cNvSpPr>
          <p:nvPr/>
        </p:nvSpPr>
        <p:spPr bwMode="auto">
          <a:xfrm>
            <a:off x="6511925" y="8880475"/>
            <a:ext cx="4048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3662" tIns="47625" rIns="93662" bIns="47625" anchor="ctr">
            <a:spAutoFit/>
          </a:bodyPr>
          <a:lstStyle/>
          <a:p>
            <a:pPr algn="r" defTabSz="949325"/>
            <a:fld id="{21D3EA01-94AC-3043-B810-0E89549221DA}" type="slidenum">
              <a:rPr lang="en-US" sz="1400">
                <a:latin typeface="Arial" charset="0"/>
              </a:rPr>
              <a:pPr algn="r" defTabSz="949325"/>
              <a:t>‹#›</a:t>
            </a:fld>
            <a:endParaRPr lang="en-US" sz="1400">
              <a:latin typeface="Arial" charset="0"/>
            </a:endParaRPr>
          </a:p>
        </p:txBody>
      </p:sp>
    </p:spTree>
    <p:extLst>
      <p:ext uri="{BB962C8B-B14F-4D97-AF65-F5344CB8AC3E}">
        <p14:creationId xmlns:p14="http://schemas.microsoft.com/office/powerpoint/2010/main" val="3834310044"/>
      </p:ext>
    </p:extLst>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65138" algn="l" defTabSz="949325"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31863" algn="l" defTabSz="949325"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97000" algn="l" defTabSz="949325"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62138" algn="l" defTabSz="949325"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5"/>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9325">
              <a:defRPr sz="2400">
                <a:solidFill>
                  <a:schemeClr val="tx1"/>
                </a:solidFill>
                <a:latin typeface="Garamond" charset="0"/>
                <a:ea typeface="ＭＳ Ｐゴシック" charset="0"/>
                <a:cs typeface="ＭＳ Ｐゴシック" charset="0"/>
              </a:defRPr>
            </a:lvl1pPr>
            <a:lvl2pPr marL="742950" indent="-285750" defTabSz="949325">
              <a:defRPr sz="2400">
                <a:solidFill>
                  <a:schemeClr val="tx1"/>
                </a:solidFill>
                <a:latin typeface="Garamond" charset="0"/>
                <a:ea typeface="ＭＳ Ｐゴシック" charset="0"/>
              </a:defRPr>
            </a:lvl2pPr>
            <a:lvl3pPr marL="1143000" indent="-228600" defTabSz="949325">
              <a:defRPr sz="2400">
                <a:solidFill>
                  <a:schemeClr val="tx1"/>
                </a:solidFill>
                <a:latin typeface="Garamond" charset="0"/>
                <a:ea typeface="ＭＳ Ｐゴシック" charset="0"/>
              </a:defRPr>
            </a:lvl3pPr>
            <a:lvl4pPr marL="1600200" indent="-228600" defTabSz="949325">
              <a:defRPr sz="2400">
                <a:solidFill>
                  <a:schemeClr val="tx1"/>
                </a:solidFill>
                <a:latin typeface="Garamond" charset="0"/>
                <a:ea typeface="ＭＳ Ｐゴシック" charset="0"/>
              </a:defRPr>
            </a:lvl4pPr>
            <a:lvl5pPr marL="2057400" indent="-228600" defTabSz="949325">
              <a:defRPr sz="2400">
                <a:solidFill>
                  <a:schemeClr val="tx1"/>
                </a:solidFill>
                <a:latin typeface="Garamond" charset="0"/>
                <a:ea typeface="ＭＳ Ｐゴシック" charset="0"/>
              </a:defRPr>
            </a:lvl5pPr>
            <a:lvl6pPr marL="2514600" indent="-228600" defTabSz="949325" eaLnBrk="0" fontAlgn="base" hangingPunct="0">
              <a:spcBef>
                <a:spcPct val="0"/>
              </a:spcBef>
              <a:spcAft>
                <a:spcPct val="0"/>
              </a:spcAft>
              <a:defRPr sz="2400">
                <a:solidFill>
                  <a:schemeClr val="tx1"/>
                </a:solidFill>
                <a:latin typeface="Garamond" charset="0"/>
                <a:ea typeface="ＭＳ Ｐゴシック" charset="0"/>
              </a:defRPr>
            </a:lvl6pPr>
            <a:lvl7pPr marL="2971800" indent="-228600" defTabSz="949325" eaLnBrk="0" fontAlgn="base" hangingPunct="0">
              <a:spcBef>
                <a:spcPct val="0"/>
              </a:spcBef>
              <a:spcAft>
                <a:spcPct val="0"/>
              </a:spcAft>
              <a:defRPr sz="2400">
                <a:solidFill>
                  <a:schemeClr val="tx1"/>
                </a:solidFill>
                <a:latin typeface="Garamond" charset="0"/>
                <a:ea typeface="ＭＳ Ｐゴシック" charset="0"/>
              </a:defRPr>
            </a:lvl7pPr>
            <a:lvl8pPr marL="3429000" indent="-228600" defTabSz="949325" eaLnBrk="0" fontAlgn="base" hangingPunct="0">
              <a:spcBef>
                <a:spcPct val="0"/>
              </a:spcBef>
              <a:spcAft>
                <a:spcPct val="0"/>
              </a:spcAft>
              <a:defRPr sz="2400">
                <a:solidFill>
                  <a:schemeClr val="tx1"/>
                </a:solidFill>
                <a:latin typeface="Garamond" charset="0"/>
                <a:ea typeface="ＭＳ Ｐゴシック" charset="0"/>
              </a:defRPr>
            </a:lvl8pPr>
            <a:lvl9pPr marL="3886200" indent="-228600" defTabSz="949325" eaLnBrk="0" fontAlgn="base" hangingPunct="0">
              <a:spcBef>
                <a:spcPct val="0"/>
              </a:spcBef>
              <a:spcAft>
                <a:spcPct val="0"/>
              </a:spcAft>
              <a:defRPr sz="2400">
                <a:solidFill>
                  <a:schemeClr val="tx1"/>
                </a:solidFill>
                <a:latin typeface="Garamond" charset="0"/>
                <a:ea typeface="ＭＳ Ｐゴシック" charset="0"/>
              </a:defRPr>
            </a:lvl9pPr>
          </a:lstStyle>
          <a:p>
            <a:fld id="{69AA2A87-E4D1-304B-9EA5-8DD7F784AFE8}" type="slidenum">
              <a:rPr lang="en-US" sz="1000">
                <a:latin typeface="Times New Roman" charset="0"/>
              </a:rPr>
              <a:pPr/>
              <a:t>1</a:t>
            </a:fld>
            <a:endParaRPr lang="en-US" sz="1000">
              <a:latin typeface="Times New Roman" charset="0"/>
            </a:endParaRPr>
          </a:p>
        </p:txBody>
      </p:sp>
      <p:sp>
        <p:nvSpPr>
          <p:cNvPr id="25602" name="Rectangle 2"/>
          <p:cNvSpPr>
            <a:spLocks noGrp="1" noRot="1" noChangeAspect="1" noChangeArrowheads="1" noTextEdit="1"/>
          </p:cNvSpPr>
          <p:nvPr>
            <p:ph type="sldImg"/>
          </p:nvPr>
        </p:nvSpPr>
        <p:spPr>
          <a:xfrm>
            <a:off x="1179513" y="701675"/>
            <a:ext cx="4625975" cy="3468688"/>
          </a:xfrm>
          <a:ln cap="flat"/>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5"/>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9325">
              <a:defRPr sz="2400">
                <a:solidFill>
                  <a:schemeClr val="tx1"/>
                </a:solidFill>
                <a:latin typeface="Garamond" charset="0"/>
                <a:ea typeface="ＭＳ Ｐゴシック" charset="0"/>
                <a:cs typeface="ＭＳ Ｐゴシック" charset="0"/>
              </a:defRPr>
            </a:lvl1pPr>
            <a:lvl2pPr marL="742950" indent="-285750" defTabSz="949325">
              <a:defRPr sz="2400">
                <a:solidFill>
                  <a:schemeClr val="tx1"/>
                </a:solidFill>
                <a:latin typeface="Garamond" charset="0"/>
                <a:ea typeface="ＭＳ Ｐゴシック" charset="0"/>
              </a:defRPr>
            </a:lvl2pPr>
            <a:lvl3pPr marL="1143000" indent="-228600" defTabSz="949325">
              <a:defRPr sz="2400">
                <a:solidFill>
                  <a:schemeClr val="tx1"/>
                </a:solidFill>
                <a:latin typeface="Garamond" charset="0"/>
                <a:ea typeface="ＭＳ Ｐゴシック" charset="0"/>
              </a:defRPr>
            </a:lvl3pPr>
            <a:lvl4pPr marL="1600200" indent="-228600" defTabSz="949325">
              <a:defRPr sz="2400">
                <a:solidFill>
                  <a:schemeClr val="tx1"/>
                </a:solidFill>
                <a:latin typeface="Garamond" charset="0"/>
                <a:ea typeface="ＭＳ Ｐゴシック" charset="0"/>
              </a:defRPr>
            </a:lvl4pPr>
            <a:lvl5pPr marL="2057400" indent="-228600" defTabSz="949325">
              <a:defRPr sz="2400">
                <a:solidFill>
                  <a:schemeClr val="tx1"/>
                </a:solidFill>
                <a:latin typeface="Garamond" charset="0"/>
                <a:ea typeface="ＭＳ Ｐゴシック" charset="0"/>
              </a:defRPr>
            </a:lvl5pPr>
            <a:lvl6pPr marL="2514600" indent="-228600" defTabSz="949325" eaLnBrk="0" fontAlgn="base" hangingPunct="0">
              <a:spcBef>
                <a:spcPct val="0"/>
              </a:spcBef>
              <a:spcAft>
                <a:spcPct val="0"/>
              </a:spcAft>
              <a:defRPr sz="2400">
                <a:solidFill>
                  <a:schemeClr val="tx1"/>
                </a:solidFill>
                <a:latin typeface="Garamond" charset="0"/>
                <a:ea typeface="ＭＳ Ｐゴシック" charset="0"/>
              </a:defRPr>
            </a:lvl6pPr>
            <a:lvl7pPr marL="2971800" indent="-228600" defTabSz="949325" eaLnBrk="0" fontAlgn="base" hangingPunct="0">
              <a:spcBef>
                <a:spcPct val="0"/>
              </a:spcBef>
              <a:spcAft>
                <a:spcPct val="0"/>
              </a:spcAft>
              <a:defRPr sz="2400">
                <a:solidFill>
                  <a:schemeClr val="tx1"/>
                </a:solidFill>
                <a:latin typeface="Garamond" charset="0"/>
                <a:ea typeface="ＭＳ Ｐゴシック" charset="0"/>
              </a:defRPr>
            </a:lvl7pPr>
            <a:lvl8pPr marL="3429000" indent="-228600" defTabSz="949325" eaLnBrk="0" fontAlgn="base" hangingPunct="0">
              <a:spcBef>
                <a:spcPct val="0"/>
              </a:spcBef>
              <a:spcAft>
                <a:spcPct val="0"/>
              </a:spcAft>
              <a:defRPr sz="2400">
                <a:solidFill>
                  <a:schemeClr val="tx1"/>
                </a:solidFill>
                <a:latin typeface="Garamond" charset="0"/>
                <a:ea typeface="ＭＳ Ｐゴシック" charset="0"/>
              </a:defRPr>
            </a:lvl8pPr>
            <a:lvl9pPr marL="3886200" indent="-228600" defTabSz="949325" eaLnBrk="0" fontAlgn="base" hangingPunct="0">
              <a:spcBef>
                <a:spcPct val="0"/>
              </a:spcBef>
              <a:spcAft>
                <a:spcPct val="0"/>
              </a:spcAft>
              <a:defRPr sz="2400">
                <a:solidFill>
                  <a:schemeClr val="tx1"/>
                </a:solidFill>
                <a:latin typeface="Garamond" charset="0"/>
                <a:ea typeface="ＭＳ Ｐゴシック" charset="0"/>
              </a:defRPr>
            </a:lvl9pPr>
          </a:lstStyle>
          <a:p>
            <a:fld id="{DC53164C-B271-F34F-B5F0-E67933580B69}" type="slidenum">
              <a:rPr lang="en-US" sz="1000">
                <a:latin typeface="Times New Roman" charset="0"/>
              </a:rPr>
              <a:pPr/>
              <a:t>11</a:t>
            </a:fld>
            <a:endParaRPr lang="en-US" sz="1000">
              <a:latin typeface="Times New Roman" charset="0"/>
            </a:endParaRPr>
          </a:p>
        </p:txBody>
      </p:sp>
      <p:sp>
        <p:nvSpPr>
          <p:cNvPr id="44034" name="Rectangle 2"/>
          <p:cNvSpPr>
            <a:spLocks noGrp="1" noRot="1" noChangeAspect="1" noChangeArrowheads="1" noTextEdit="1"/>
          </p:cNvSpPr>
          <p:nvPr>
            <p:ph type="sldImg"/>
          </p:nvPr>
        </p:nvSpPr>
        <p:spPr>
          <a:xfrm>
            <a:off x="1179513" y="701675"/>
            <a:ext cx="4625975" cy="3468688"/>
          </a:xfrm>
          <a:ln cap="flat"/>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5"/>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9325">
              <a:defRPr sz="2400">
                <a:solidFill>
                  <a:schemeClr val="tx1"/>
                </a:solidFill>
                <a:latin typeface="Garamond" charset="0"/>
                <a:ea typeface="ＭＳ Ｐゴシック" charset="0"/>
                <a:cs typeface="ＭＳ Ｐゴシック" charset="0"/>
              </a:defRPr>
            </a:lvl1pPr>
            <a:lvl2pPr marL="742950" indent="-285750" defTabSz="949325">
              <a:defRPr sz="2400">
                <a:solidFill>
                  <a:schemeClr val="tx1"/>
                </a:solidFill>
                <a:latin typeface="Garamond" charset="0"/>
                <a:ea typeface="ＭＳ Ｐゴシック" charset="0"/>
              </a:defRPr>
            </a:lvl2pPr>
            <a:lvl3pPr marL="1143000" indent="-228600" defTabSz="949325">
              <a:defRPr sz="2400">
                <a:solidFill>
                  <a:schemeClr val="tx1"/>
                </a:solidFill>
                <a:latin typeface="Garamond" charset="0"/>
                <a:ea typeface="ＭＳ Ｐゴシック" charset="0"/>
              </a:defRPr>
            </a:lvl3pPr>
            <a:lvl4pPr marL="1600200" indent="-228600" defTabSz="949325">
              <a:defRPr sz="2400">
                <a:solidFill>
                  <a:schemeClr val="tx1"/>
                </a:solidFill>
                <a:latin typeface="Garamond" charset="0"/>
                <a:ea typeface="ＭＳ Ｐゴシック" charset="0"/>
              </a:defRPr>
            </a:lvl4pPr>
            <a:lvl5pPr marL="2057400" indent="-228600" defTabSz="949325">
              <a:defRPr sz="2400">
                <a:solidFill>
                  <a:schemeClr val="tx1"/>
                </a:solidFill>
                <a:latin typeface="Garamond" charset="0"/>
                <a:ea typeface="ＭＳ Ｐゴシック" charset="0"/>
              </a:defRPr>
            </a:lvl5pPr>
            <a:lvl6pPr marL="2514600" indent="-228600" defTabSz="949325" eaLnBrk="0" fontAlgn="base" hangingPunct="0">
              <a:spcBef>
                <a:spcPct val="0"/>
              </a:spcBef>
              <a:spcAft>
                <a:spcPct val="0"/>
              </a:spcAft>
              <a:defRPr sz="2400">
                <a:solidFill>
                  <a:schemeClr val="tx1"/>
                </a:solidFill>
                <a:latin typeface="Garamond" charset="0"/>
                <a:ea typeface="ＭＳ Ｐゴシック" charset="0"/>
              </a:defRPr>
            </a:lvl6pPr>
            <a:lvl7pPr marL="2971800" indent="-228600" defTabSz="949325" eaLnBrk="0" fontAlgn="base" hangingPunct="0">
              <a:spcBef>
                <a:spcPct val="0"/>
              </a:spcBef>
              <a:spcAft>
                <a:spcPct val="0"/>
              </a:spcAft>
              <a:defRPr sz="2400">
                <a:solidFill>
                  <a:schemeClr val="tx1"/>
                </a:solidFill>
                <a:latin typeface="Garamond" charset="0"/>
                <a:ea typeface="ＭＳ Ｐゴシック" charset="0"/>
              </a:defRPr>
            </a:lvl7pPr>
            <a:lvl8pPr marL="3429000" indent="-228600" defTabSz="949325" eaLnBrk="0" fontAlgn="base" hangingPunct="0">
              <a:spcBef>
                <a:spcPct val="0"/>
              </a:spcBef>
              <a:spcAft>
                <a:spcPct val="0"/>
              </a:spcAft>
              <a:defRPr sz="2400">
                <a:solidFill>
                  <a:schemeClr val="tx1"/>
                </a:solidFill>
                <a:latin typeface="Garamond" charset="0"/>
                <a:ea typeface="ＭＳ Ｐゴシック" charset="0"/>
              </a:defRPr>
            </a:lvl8pPr>
            <a:lvl9pPr marL="3886200" indent="-228600" defTabSz="949325" eaLnBrk="0" fontAlgn="base" hangingPunct="0">
              <a:spcBef>
                <a:spcPct val="0"/>
              </a:spcBef>
              <a:spcAft>
                <a:spcPct val="0"/>
              </a:spcAft>
              <a:defRPr sz="2400">
                <a:solidFill>
                  <a:schemeClr val="tx1"/>
                </a:solidFill>
                <a:latin typeface="Garamond" charset="0"/>
                <a:ea typeface="ＭＳ Ｐゴシック" charset="0"/>
              </a:defRPr>
            </a:lvl9pPr>
          </a:lstStyle>
          <a:p>
            <a:fld id="{832CE01C-9F5D-044D-832D-61C184BCCD41}" type="slidenum">
              <a:rPr lang="en-US" sz="1000">
                <a:latin typeface="Times New Roman" charset="0"/>
              </a:rPr>
              <a:pPr/>
              <a:t>12</a:t>
            </a:fld>
            <a:endParaRPr lang="en-US" sz="1000">
              <a:latin typeface="Times New Roman" charset="0"/>
            </a:endParaRPr>
          </a:p>
        </p:txBody>
      </p:sp>
      <p:sp>
        <p:nvSpPr>
          <p:cNvPr id="46082" name="Rectangle 2"/>
          <p:cNvSpPr>
            <a:spLocks noGrp="1" noRot="1" noChangeAspect="1" noChangeArrowheads="1" noTextEdit="1"/>
          </p:cNvSpPr>
          <p:nvPr>
            <p:ph type="sldImg"/>
          </p:nvPr>
        </p:nvSpPr>
        <p:spPr>
          <a:xfrm>
            <a:off x="1179513" y="701675"/>
            <a:ext cx="4625975" cy="3468688"/>
          </a:xfrm>
          <a:ln cap="flat"/>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5"/>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9325">
              <a:defRPr sz="2400">
                <a:solidFill>
                  <a:schemeClr val="tx1"/>
                </a:solidFill>
                <a:latin typeface="Garamond" charset="0"/>
                <a:ea typeface="ＭＳ Ｐゴシック" charset="0"/>
                <a:cs typeface="ＭＳ Ｐゴシック" charset="0"/>
              </a:defRPr>
            </a:lvl1pPr>
            <a:lvl2pPr marL="742950" indent="-285750" defTabSz="949325">
              <a:defRPr sz="2400">
                <a:solidFill>
                  <a:schemeClr val="tx1"/>
                </a:solidFill>
                <a:latin typeface="Garamond" charset="0"/>
                <a:ea typeface="ＭＳ Ｐゴシック" charset="0"/>
              </a:defRPr>
            </a:lvl2pPr>
            <a:lvl3pPr marL="1143000" indent="-228600" defTabSz="949325">
              <a:defRPr sz="2400">
                <a:solidFill>
                  <a:schemeClr val="tx1"/>
                </a:solidFill>
                <a:latin typeface="Garamond" charset="0"/>
                <a:ea typeface="ＭＳ Ｐゴシック" charset="0"/>
              </a:defRPr>
            </a:lvl3pPr>
            <a:lvl4pPr marL="1600200" indent="-228600" defTabSz="949325">
              <a:defRPr sz="2400">
                <a:solidFill>
                  <a:schemeClr val="tx1"/>
                </a:solidFill>
                <a:latin typeface="Garamond" charset="0"/>
                <a:ea typeface="ＭＳ Ｐゴシック" charset="0"/>
              </a:defRPr>
            </a:lvl4pPr>
            <a:lvl5pPr marL="2057400" indent="-228600" defTabSz="949325">
              <a:defRPr sz="2400">
                <a:solidFill>
                  <a:schemeClr val="tx1"/>
                </a:solidFill>
                <a:latin typeface="Garamond" charset="0"/>
                <a:ea typeface="ＭＳ Ｐゴシック" charset="0"/>
              </a:defRPr>
            </a:lvl5pPr>
            <a:lvl6pPr marL="2514600" indent="-228600" defTabSz="949325" eaLnBrk="0" fontAlgn="base" hangingPunct="0">
              <a:spcBef>
                <a:spcPct val="0"/>
              </a:spcBef>
              <a:spcAft>
                <a:spcPct val="0"/>
              </a:spcAft>
              <a:defRPr sz="2400">
                <a:solidFill>
                  <a:schemeClr val="tx1"/>
                </a:solidFill>
                <a:latin typeface="Garamond" charset="0"/>
                <a:ea typeface="ＭＳ Ｐゴシック" charset="0"/>
              </a:defRPr>
            </a:lvl6pPr>
            <a:lvl7pPr marL="2971800" indent="-228600" defTabSz="949325" eaLnBrk="0" fontAlgn="base" hangingPunct="0">
              <a:spcBef>
                <a:spcPct val="0"/>
              </a:spcBef>
              <a:spcAft>
                <a:spcPct val="0"/>
              </a:spcAft>
              <a:defRPr sz="2400">
                <a:solidFill>
                  <a:schemeClr val="tx1"/>
                </a:solidFill>
                <a:latin typeface="Garamond" charset="0"/>
                <a:ea typeface="ＭＳ Ｐゴシック" charset="0"/>
              </a:defRPr>
            </a:lvl7pPr>
            <a:lvl8pPr marL="3429000" indent="-228600" defTabSz="949325" eaLnBrk="0" fontAlgn="base" hangingPunct="0">
              <a:spcBef>
                <a:spcPct val="0"/>
              </a:spcBef>
              <a:spcAft>
                <a:spcPct val="0"/>
              </a:spcAft>
              <a:defRPr sz="2400">
                <a:solidFill>
                  <a:schemeClr val="tx1"/>
                </a:solidFill>
                <a:latin typeface="Garamond" charset="0"/>
                <a:ea typeface="ＭＳ Ｐゴシック" charset="0"/>
              </a:defRPr>
            </a:lvl8pPr>
            <a:lvl9pPr marL="3886200" indent="-228600" defTabSz="949325" eaLnBrk="0" fontAlgn="base" hangingPunct="0">
              <a:spcBef>
                <a:spcPct val="0"/>
              </a:spcBef>
              <a:spcAft>
                <a:spcPct val="0"/>
              </a:spcAft>
              <a:defRPr sz="2400">
                <a:solidFill>
                  <a:schemeClr val="tx1"/>
                </a:solidFill>
                <a:latin typeface="Garamond" charset="0"/>
                <a:ea typeface="ＭＳ Ｐゴシック" charset="0"/>
              </a:defRPr>
            </a:lvl9pPr>
          </a:lstStyle>
          <a:p>
            <a:fld id="{EB6930C9-A834-994D-B726-D3613CBBBBA1}" type="slidenum">
              <a:rPr lang="en-US" sz="1000">
                <a:latin typeface="Times New Roman" charset="0"/>
              </a:rPr>
              <a:pPr/>
              <a:t>2</a:t>
            </a:fld>
            <a:endParaRPr lang="en-US" sz="1000">
              <a:latin typeface="Times New Roman" charset="0"/>
            </a:endParaRPr>
          </a:p>
        </p:txBody>
      </p:sp>
      <p:sp>
        <p:nvSpPr>
          <p:cNvPr id="27650" name="Rectangle 2"/>
          <p:cNvSpPr>
            <a:spLocks noGrp="1" noRot="1" noChangeAspect="1" noChangeArrowheads="1" noTextEdit="1"/>
          </p:cNvSpPr>
          <p:nvPr>
            <p:ph type="sldImg"/>
          </p:nvPr>
        </p:nvSpPr>
        <p:spPr>
          <a:xfrm>
            <a:off x="1179513" y="701675"/>
            <a:ext cx="4625975" cy="3468688"/>
          </a:xfrm>
          <a:ln cap="flat"/>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5"/>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9325">
              <a:defRPr sz="2400">
                <a:solidFill>
                  <a:schemeClr val="tx1"/>
                </a:solidFill>
                <a:latin typeface="Garamond" charset="0"/>
                <a:ea typeface="ＭＳ Ｐゴシック" charset="0"/>
                <a:cs typeface="ＭＳ Ｐゴシック" charset="0"/>
              </a:defRPr>
            </a:lvl1pPr>
            <a:lvl2pPr marL="742950" indent="-285750" defTabSz="949325">
              <a:defRPr sz="2400">
                <a:solidFill>
                  <a:schemeClr val="tx1"/>
                </a:solidFill>
                <a:latin typeface="Garamond" charset="0"/>
                <a:ea typeface="ＭＳ Ｐゴシック" charset="0"/>
              </a:defRPr>
            </a:lvl2pPr>
            <a:lvl3pPr marL="1143000" indent="-228600" defTabSz="949325">
              <a:defRPr sz="2400">
                <a:solidFill>
                  <a:schemeClr val="tx1"/>
                </a:solidFill>
                <a:latin typeface="Garamond" charset="0"/>
                <a:ea typeface="ＭＳ Ｐゴシック" charset="0"/>
              </a:defRPr>
            </a:lvl3pPr>
            <a:lvl4pPr marL="1600200" indent="-228600" defTabSz="949325">
              <a:defRPr sz="2400">
                <a:solidFill>
                  <a:schemeClr val="tx1"/>
                </a:solidFill>
                <a:latin typeface="Garamond" charset="0"/>
                <a:ea typeface="ＭＳ Ｐゴシック" charset="0"/>
              </a:defRPr>
            </a:lvl4pPr>
            <a:lvl5pPr marL="2057400" indent="-228600" defTabSz="949325">
              <a:defRPr sz="2400">
                <a:solidFill>
                  <a:schemeClr val="tx1"/>
                </a:solidFill>
                <a:latin typeface="Garamond" charset="0"/>
                <a:ea typeface="ＭＳ Ｐゴシック" charset="0"/>
              </a:defRPr>
            </a:lvl5pPr>
            <a:lvl6pPr marL="2514600" indent="-228600" defTabSz="949325" eaLnBrk="0" fontAlgn="base" hangingPunct="0">
              <a:spcBef>
                <a:spcPct val="0"/>
              </a:spcBef>
              <a:spcAft>
                <a:spcPct val="0"/>
              </a:spcAft>
              <a:defRPr sz="2400">
                <a:solidFill>
                  <a:schemeClr val="tx1"/>
                </a:solidFill>
                <a:latin typeface="Garamond" charset="0"/>
                <a:ea typeface="ＭＳ Ｐゴシック" charset="0"/>
              </a:defRPr>
            </a:lvl6pPr>
            <a:lvl7pPr marL="2971800" indent="-228600" defTabSz="949325" eaLnBrk="0" fontAlgn="base" hangingPunct="0">
              <a:spcBef>
                <a:spcPct val="0"/>
              </a:spcBef>
              <a:spcAft>
                <a:spcPct val="0"/>
              </a:spcAft>
              <a:defRPr sz="2400">
                <a:solidFill>
                  <a:schemeClr val="tx1"/>
                </a:solidFill>
                <a:latin typeface="Garamond" charset="0"/>
                <a:ea typeface="ＭＳ Ｐゴシック" charset="0"/>
              </a:defRPr>
            </a:lvl7pPr>
            <a:lvl8pPr marL="3429000" indent="-228600" defTabSz="949325" eaLnBrk="0" fontAlgn="base" hangingPunct="0">
              <a:spcBef>
                <a:spcPct val="0"/>
              </a:spcBef>
              <a:spcAft>
                <a:spcPct val="0"/>
              </a:spcAft>
              <a:defRPr sz="2400">
                <a:solidFill>
                  <a:schemeClr val="tx1"/>
                </a:solidFill>
                <a:latin typeface="Garamond" charset="0"/>
                <a:ea typeface="ＭＳ Ｐゴシック" charset="0"/>
              </a:defRPr>
            </a:lvl8pPr>
            <a:lvl9pPr marL="3886200" indent="-228600" defTabSz="949325" eaLnBrk="0" fontAlgn="base" hangingPunct="0">
              <a:spcBef>
                <a:spcPct val="0"/>
              </a:spcBef>
              <a:spcAft>
                <a:spcPct val="0"/>
              </a:spcAft>
              <a:defRPr sz="2400">
                <a:solidFill>
                  <a:schemeClr val="tx1"/>
                </a:solidFill>
                <a:latin typeface="Garamond" charset="0"/>
                <a:ea typeface="ＭＳ Ｐゴシック" charset="0"/>
              </a:defRPr>
            </a:lvl9pPr>
          </a:lstStyle>
          <a:p>
            <a:fld id="{B14F81BB-5D5A-B448-A0CC-7CA3140E3B08}" type="slidenum">
              <a:rPr lang="en-US" sz="1000">
                <a:latin typeface="Times New Roman" charset="0"/>
              </a:rPr>
              <a:pPr/>
              <a:t>3</a:t>
            </a:fld>
            <a:endParaRPr lang="en-US" sz="1000">
              <a:latin typeface="Times New Roman" charset="0"/>
            </a:endParaRPr>
          </a:p>
        </p:txBody>
      </p:sp>
      <p:sp>
        <p:nvSpPr>
          <p:cNvPr id="29698" name="Rectangle 2"/>
          <p:cNvSpPr>
            <a:spLocks noGrp="1" noRot="1" noChangeAspect="1" noChangeArrowheads="1" noTextEdit="1"/>
          </p:cNvSpPr>
          <p:nvPr>
            <p:ph type="sldImg"/>
          </p:nvPr>
        </p:nvSpPr>
        <p:spPr>
          <a:xfrm>
            <a:off x="1179513" y="701675"/>
            <a:ext cx="4625975" cy="3468688"/>
          </a:xfrm>
          <a:ln cap="flat"/>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5"/>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9325">
              <a:defRPr sz="2400">
                <a:solidFill>
                  <a:schemeClr val="tx1"/>
                </a:solidFill>
                <a:latin typeface="Garamond" charset="0"/>
                <a:ea typeface="ＭＳ Ｐゴシック" charset="0"/>
                <a:cs typeface="ＭＳ Ｐゴシック" charset="0"/>
              </a:defRPr>
            </a:lvl1pPr>
            <a:lvl2pPr marL="742950" indent="-285750" defTabSz="949325">
              <a:defRPr sz="2400">
                <a:solidFill>
                  <a:schemeClr val="tx1"/>
                </a:solidFill>
                <a:latin typeface="Garamond" charset="0"/>
                <a:ea typeface="ＭＳ Ｐゴシック" charset="0"/>
              </a:defRPr>
            </a:lvl2pPr>
            <a:lvl3pPr marL="1143000" indent="-228600" defTabSz="949325">
              <a:defRPr sz="2400">
                <a:solidFill>
                  <a:schemeClr val="tx1"/>
                </a:solidFill>
                <a:latin typeface="Garamond" charset="0"/>
                <a:ea typeface="ＭＳ Ｐゴシック" charset="0"/>
              </a:defRPr>
            </a:lvl3pPr>
            <a:lvl4pPr marL="1600200" indent="-228600" defTabSz="949325">
              <a:defRPr sz="2400">
                <a:solidFill>
                  <a:schemeClr val="tx1"/>
                </a:solidFill>
                <a:latin typeface="Garamond" charset="0"/>
                <a:ea typeface="ＭＳ Ｐゴシック" charset="0"/>
              </a:defRPr>
            </a:lvl4pPr>
            <a:lvl5pPr marL="2057400" indent="-228600" defTabSz="949325">
              <a:defRPr sz="2400">
                <a:solidFill>
                  <a:schemeClr val="tx1"/>
                </a:solidFill>
                <a:latin typeface="Garamond" charset="0"/>
                <a:ea typeface="ＭＳ Ｐゴシック" charset="0"/>
              </a:defRPr>
            </a:lvl5pPr>
            <a:lvl6pPr marL="2514600" indent="-228600" defTabSz="949325" eaLnBrk="0" fontAlgn="base" hangingPunct="0">
              <a:spcBef>
                <a:spcPct val="0"/>
              </a:spcBef>
              <a:spcAft>
                <a:spcPct val="0"/>
              </a:spcAft>
              <a:defRPr sz="2400">
                <a:solidFill>
                  <a:schemeClr val="tx1"/>
                </a:solidFill>
                <a:latin typeface="Garamond" charset="0"/>
                <a:ea typeface="ＭＳ Ｐゴシック" charset="0"/>
              </a:defRPr>
            </a:lvl6pPr>
            <a:lvl7pPr marL="2971800" indent="-228600" defTabSz="949325" eaLnBrk="0" fontAlgn="base" hangingPunct="0">
              <a:spcBef>
                <a:spcPct val="0"/>
              </a:spcBef>
              <a:spcAft>
                <a:spcPct val="0"/>
              </a:spcAft>
              <a:defRPr sz="2400">
                <a:solidFill>
                  <a:schemeClr val="tx1"/>
                </a:solidFill>
                <a:latin typeface="Garamond" charset="0"/>
                <a:ea typeface="ＭＳ Ｐゴシック" charset="0"/>
              </a:defRPr>
            </a:lvl7pPr>
            <a:lvl8pPr marL="3429000" indent="-228600" defTabSz="949325" eaLnBrk="0" fontAlgn="base" hangingPunct="0">
              <a:spcBef>
                <a:spcPct val="0"/>
              </a:spcBef>
              <a:spcAft>
                <a:spcPct val="0"/>
              </a:spcAft>
              <a:defRPr sz="2400">
                <a:solidFill>
                  <a:schemeClr val="tx1"/>
                </a:solidFill>
                <a:latin typeface="Garamond" charset="0"/>
                <a:ea typeface="ＭＳ Ｐゴシック" charset="0"/>
              </a:defRPr>
            </a:lvl8pPr>
            <a:lvl9pPr marL="3886200" indent="-228600" defTabSz="949325" eaLnBrk="0" fontAlgn="base" hangingPunct="0">
              <a:spcBef>
                <a:spcPct val="0"/>
              </a:spcBef>
              <a:spcAft>
                <a:spcPct val="0"/>
              </a:spcAft>
              <a:defRPr sz="2400">
                <a:solidFill>
                  <a:schemeClr val="tx1"/>
                </a:solidFill>
                <a:latin typeface="Garamond" charset="0"/>
                <a:ea typeface="ＭＳ Ｐゴシック" charset="0"/>
              </a:defRPr>
            </a:lvl9pPr>
          </a:lstStyle>
          <a:p>
            <a:fld id="{5CBDDEF1-17A9-1C43-A46E-046D9CEF565B}" type="slidenum">
              <a:rPr lang="en-US" sz="1000">
                <a:latin typeface="Times New Roman" charset="0"/>
              </a:rPr>
              <a:pPr/>
              <a:t>4</a:t>
            </a:fld>
            <a:endParaRPr lang="en-US" sz="1000">
              <a:latin typeface="Times New Roman" charset="0"/>
            </a:endParaRPr>
          </a:p>
        </p:txBody>
      </p:sp>
      <p:sp>
        <p:nvSpPr>
          <p:cNvPr id="31746" name="Rectangle 2"/>
          <p:cNvSpPr>
            <a:spLocks noGrp="1" noRot="1" noChangeAspect="1" noChangeArrowheads="1" noTextEdit="1"/>
          </p:cNvSpPr>
          <p:nvPr>
            <p:ph type="sldImg"/>
          </p:nvPr>
        </p:nvSpPr>
        <p:spPr>
          <a:xfrm>
            <a:off x="1179513" y="701675"/>
            <a:ext cx="4625975" cy="3468688"/>
          </a:xfrm>
          <a:ln cap="flat"/>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5"/>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9325">
              <a:defRPr sz="2400">
                <a:solidFill>
                  <a:schemeClr val="tx1"/>
                </a:solidFill>
                <a:latin typeface="Garamond" charset="0"/>
                <a:ea typeface="ＭＳ Ｐゴシック" charset="0"/>
                <a:cs typeface="ＭＳ Ｐゴシック" charset="0"/>
              </a:defRPr>
            </a:lvl1pPr>
            <a:lvl2pPr marL="742950" indent="-285750" defTabSz="949325">
              <a:defRPr sz="2400">
                <a:solidFill>
                  <a:schemeClr val="tx1"/>
                </a:solidFill>
                <a:latin typeface="Garamond" charset="0"/>
                <a:ea typeface="ＭＳ Ｐゴシック" charset="0"/>
              </a:defRPr>
            </a:lvl2pPr>
            <a:lvl3pPr marL="1143000" indent="-228600" defTabSz="949325">
              <a:defRPr sz="2400">
                <a:solidFill>
                  <a:schemeClr val="tx1"/>
                </a:solidFill>
                <a:latin typeface="Garamond" charset="0"/>
                <a:ea typeface="ＭＳ Ｐゴシック" charset="0"/>
              </a:defRPr>
            </a:lvl3pPr>
            <a:lvl4pPr marL="1600200" indent="-228600" defTabSz="949325">
              <a:defRPr sz="2400">
                <a:solidFill>
                  <a:schemeClr val="tx1"/>
                </a:solidFill>
                <a:latin typeface="Garamond" charset="0"/>
                <a:ea typeface="ＭＳ Ｐゴシック" charset="0"/>
              </a:defRPr>
            </a:lvl4pPr>
            <a:lvl5pPr marL="2057400" indent="-228600" defTabSz="949325">
              <a:defRPr sz="2400">
                <a:solidFill>
                  <a:schemeClr val="tx1"/>
                </a:solidFill>
                <a:latin typeface="Garamond" charset="0"/>
                <a:ea typeface="ＭＳ Ｐゴシック" charset="0"/>
              </a:defRPr>
            </a:lvl5pPr>
            <a:lvl6pPr marL="2514600" indent="-228600" defTabSz="949325" eaLnBrk="0" fontAlgn="base" hangingPunct="0">
              <a:spcBef>
                <a:spcPct val="0"/>
              </a:spcBef>
              <a:spcAft>
                <a:spcPct val="0"/>
              </a:spcAft>
              <a:defRPr sz="2400">
                <a:solidFill>
                  <a:schemeClr val="tx1"/>
                </a:solidFill>
                <a:latin typeface="Garamond" charset="0"/>
                <a:ea typeface="ＭＳ Ｐゴシック" charset="0"/>
              </a:defRPr>
            </a:lvl6pPr>
            <a:lvl7pPr marL="2971800" indent="-228600" defTabSz="949325" eaLnBrk="0" fontAlgn="base" hangingPunct="0">
              <a:spcBef>
                <a:spcPct val="0"/>
              </a:spcBef>
              <a:spcAft>
                <a:spcPct val="0"/>
              </a:spcAft>
              <a:defRPr sz="2400">
                <a:solidFill>
                  <a:schemeClr val="tx1"/>
                </a:solidFill>
                <a:latin typeface="Garamond" charset="0"/>
                <a:ea typeface="ＭＳ Ｐゴシック" charset="0"/>
              </a:defRPr>
            </a:lvl7pPr>
            <a:lvl8pPr marL="3429000" indent="-228600" defTabSz="949325" eaLnBrk="0" fontAlgn="base" hangingPunct="0">
              <a:spcBef>
                <a:spcPct val="0"/>
              </a:spcBef>
              <a:spcAft>
                <a:spcPct val="0"/>
              </a:spcAft>
              <a:defRPr sz="2400">
                <a:solidFill>
                  <a:schemeClr val="tx1"/>
                </a:solidFill>
                <a:latin typeface="Garamond" charset="0"/>
                <a:ea typeface="ＭＳ Ｐゴシック" charset="0"/>
              </a:defRPr>
            </a:lvl8pPr>
            <a:lvl9pPr marL="3886200" indent="-228600" defTabSz="949325" eaLnBrk="0" fontAlgn="base" hangingPunct="0">
              <a:spcBef>
                <a:spcPct val="0"/>
              </a:spcBef>
              <a:spcAft>
                <a:spcPct val="0"/>
              </a:spcAft>
              <a:defRPr sz="2400">
                <a:solidFill>
                  <a:schemeClr val="tx1"/>
                </a:solidFill>
                <a:latin typeface="Garamond" charset="0"/>
                <a:ea typeface="ＭＳ Ｐゴシック" charset="0"/>
              </a:defRPr>
            </a:lvl9pPr>
          </a:lstStyle>
          <a:p>
            <a:fld id="{3A6C6AEA-3437-AA46-94E9-3680D758298A}" type="slidenum">
              <a:rPr lang="en-US" sz="1000">
                <a:latin typeface="Times New Roman" charset="0"/>
              </a:rPr>
              <a:pPr/>
              <a:t>5</a:t>
            </a:fld>
            <a:endParaRPr lang="en-US" sz="1000">
              <a:latin typeface="Times New Roman" charset="0"/>
            </a:endParaRPr>
          </a:p>
        </p:txBody>
      </p:sp>
      <p:sp>
        <p:nvSpPr>
          <p:cNvPr id="33794" name="Rectangle 2"/>
          <p:cNvSpPr>
            <a:spLocks noGrp="1" noRot="1" noChangeAspect="1" noChangeArrowheads="1" noTextEdit="1"/>
          </p:cNvSpPr>
          <p:nvPr>
            <p:ph type="sldImg"/>
          </p:nvPr>
        </p:nvSpPr>
        <p:spPr>
          <a:xfrm>
            <a:off x="1179513" y="701675"/>
            <a:ext cx="4625975" cy="3468688"/>
          </a:xfrm>
          <a:ln cap="flat"/>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5"/>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9325">
              <a:defRPr sz="2400">
                <a:solidFill>
                  <a:schemeClr val="tx1"/>
                </a:solidFill>
                <a:latin typeface="Garamond" charset="0"/>
                <a:ea typeface="ＭＳ Ｐゴシック" charset="0"/>
                <a:cs typeface="ＭＳ Ｐゴシック" charset="0"/>
              </a:defRPr>
            </a:lvl1pPr>
            <a:lvl2pPr marL="742950" indent="-285750" defTabSz="949325">
              <a:defRPr sz="2400">
                <a:solidFill>
                  <a:schemeClr val="tx1"/>
                </a:solidFill>
                <a:latin typeface="Garamond" charset="0"/>
                <a:ea typeface="ＭＳ Ｐゴシック" charset="0"/>
              </a:defRPr>
            </a:lvl2pPr>
            <a:lvl3pPr marL="1143000" indent="-228600" defTabSz="949325">
              <a:defRPr sz="2400">
                <a:solidFill>
                  <a:schemeClr val="tx1"/>
                </a:solidFill>
                <a:latin typeface="Garamond" charset="0"/>
                <a:ea typeface="ＭＳ Ｐゴシック" charset="0"/>
              </a:defRPr>
            </a:lvl3pPr>
            <a:lvl4pPr marL="1600200" indent="-228600" defTabSz="949325">
              <a:defRPr sz="2400">
                <a:solidFill>
                  <a:schemeClr val="tx1"/>
                </a:solidFill>
                <a:latin typeface="Garamond" charset="0"/>
                <a:ea typeface="ＭＳ Ｐゴシック" charset="0"/>
              </a:defRPr>
            </a:lvl4pPr>
            <a:lvl5pPr marL="2057400" indent="-228600" defTabSz="949325">
              <a:defRPr sz="2400">
                <a:solidFill>
                  <a:schemeClr val="tx1"/>
                </a:solidFill>
                <a:latin typeface="Garamond" charset="0"/>
                <a:ea typeface="ＭＳ Ｐゴシック" charset="0"/>
              </a:defRPr>
            </a:lvl5pPr>
            <a:lvl6pPr marL="2514600" indent="-228600" defTabSz="949325" eaLnBrk="0" fontAlgn="base" hangingPunct="0">
              <a:spcBef>
                <a:spcPct val="0"/>
              </a:spcBef>
              <a:spcAft>
                <a:spcPct val="0"/>
              </a:spcAft>
              <a:defRPr sz="2400">
                <a:solidFill>
                  <a:schemeClr val="tx1"/>
                </a:solidFill>
                <a:latin typeface="Garamond" charset="0"/>
                <a:ea typeface="ＭＳ Ｐゴシック" charset="0"/>
              </a:defRPr>
            </a:lvl6pPr>
            <a:lvl7pPr marL="2971800" indent="-228600" defTabSz="949325" eaLnBrk="0" fontAlgn="base" hangingPunct="0">
              <a:spcBef>
                <a:spcPct val="0"/>
              </a:spcBef>
              <a:spcAft>
                <a:spcPct val="0"/>
              </a:spcAft>
              <a:defRPr sz="2400">
                <a:solidFill>
                  <a:schemeClr val="tx1"/>
                </a:solidFill>
                <a:latin typeface="Garamond" charset="0"/>
                <a:ea typeface="ＭＳ Ｐゴシック" charset="0"/>
              </a:defRPr>
            </a:lvl7pPr>
            <a:lvl8pPr marL="3429000" indent="-228600" defTabSz="949325" eaLnBrk="0" fontAlgn="base" hangingPunct="0">
              <a:spcBef>
                <a:spcPct val="0"/>
              </a:spcBef>
              <a:spcAft>
                <a:spcPct val="0"/>
              </a:spcAft>
              <a:defRPr sz="2400">
                <a:solidFill>
                  <a:schemeClr val="tx1"/>
                </a:solidFill>
                <a:latin typeface="Garamond" charset="0"/>
                <a:ea typeface="ＭＳ Ｐゴシック" charset="0"/>
              </a:defRPr>
            </a:lvl8pPr>
            <a:lvl9pPr marL="3886200" indent="-228600" defTabSz="949325" eaLnBrk="0" fontAlgn="base" hangingPunct="0">
              <a:spcBef>
                <a:spcPct val="0"/>
              </a:spcBef>
              <a:spcAft>
                <a:spcPct val="0"/>
              </a:spcAft>
              <a:defRPr sz="2400">
                <a:solidFill>
                  <a:schemeClr val="tx1"/>
                </a:solidFill>
                <a:latin typeface="Garamond" charset="0"/>
                <a:ea typeface="ＭＳ Ｐゴシック" charset="0"/>
              </a:defRPr>
            </a:lvl9pPr>
          </a:lstStyle>
          <a:p>
            <a:fld id="{75643E45-0C08-A245-9A8B-9302902050F0}" type="slidenum">
              <a:rPr lang="en-US" sz="1000">
                <a:latin typeface="Times New Roman" charset="0"/>
              </a:rPr>
              <a:pPr/>
              <a:t>6</a:t>
            </a:fld>
            <a:endParaRPr lang="en-US" sz="1000">
              <a:latin typeface="Times New Roman" charset="0"/>
            </a:endParaRPr>
          </a:p>
        </p:txBody>
      </p:sp>
      <p:sp>
        <p:nvSpPr>
          <p:cNvPr id="35842" name="Rectangle 2"/>
          <p:cNvSpPr>
            <a:spLocks noGrp="1" noRot="1" noChangeAspect="1" noChangeArrowheads="1" noTextEdit="1"/>
          </p:cNvSpPr>
          <p:nvPr>
            <p:ph type="sldImg"/>
          </p:nvPr>
        </p:nvSpPr>
        <p:spPr>
          <a:xfrm>
            <a:off x="1179513" y="701675"/>
            <a:ext cx="4625975" cy="3468688"/>
          </a:xfrm>
          <a:ln cap="flat"/>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5"/>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9325">
              <a:defRPr sz="2400">
                <a:solidFill>
                  <a:schemeClr val="tx1"/>
                </a:solidFill>
                <a:latin typeface="Garamond" charset="0"/>
                <a:ea typeface="ＭＳ Ｐゴシック" charset="0"/>
                <a:cs typeface="ＭＳ Ｐゴシック" charset="0"/>
              </a:defRPr>
            </a:lvl1pPr>
            <a:lvl2pPr marL="742950" indent="-285750" defTabSz="949325">
              <a:defRPr sz="2400">
                <a:solidFill>
                  <a:schemeClr val="tx1"/>
                </a:solidFill>
                <a:latin typeface="Garamond" charset="0"/>
                <a:ea typeface="ＭＳ Ｐゴシック" charset="0"/>
              </a:defRPr>
            </a:lvl2pPr>
            <a:lvl3pPr marL="1143000" indent="-228600" defTabSz="949325">
              <a:defRPr sz="2400">
                <a:solidFill>
                  <a:schemeClr val="tx1"/>
                </a:solidFill>
                <a:latin typeface="Garamond" charset="0"/>
                <a:ea typeface="ＭＳ Ｐゴシック" charset="0"/>
              </a:defRPr>
            </a:lvl3pPr>
            <a:lvl4pPr marL="1600200" indent="-228600" defTabSz="949325">
              <a:defRPr sz="2400">
                <a:solidFill>
                  <a:schemeClr val="tx1"/>
                </a:solidFill>
                <a:latin typeface="Garamond" charset="0"/>
                <a:ea typeface="ＭＳ Ｐゴシック" charset="0"/>
              </a:defRPr>
            </a:lvl4pPr>
            <a:lvl5pPr marL="2057400" indent="-228600" defTabSz="949325">
              <a:defRPr sz="2400">
                <a:solidFill>
                  <a:schemeClr val="tx1"/>
                </a:solidFill>
                <a:latin typeface="Garamond" charset="0"/>
                <a:ea typeface="ＭＳ Ｐゴシック" charset="0"/>
              </a:defRPr>
            </a:lvl5pPr>
            <a:lvl6pPr marL="2514600" indent="-228600" defTabSz="949325" eaLnBrk="0" fontAlgn="base" hangingPunct="0">
              <a:spcBef>
                <a:spcPct val="0"/>
              </a:spcBef>
              <a:spcAft>
                <a:spcPct val="0"/>
              </a:spcAft>
              <a:defRPr sz="2400">
                <a:solidFill>
                  <a:schemeClr val="tx1"/>
                </a:solidFill>
                <a:latin typeface="Garamond" charset="0"/>
                <a:ea typeface="ＭＳ Ｐゴシック" charset="0"/>
              </a:defRPr>
            </a:lvl6pPr>
            <a:lvl7pPr marL="2971800" indent="-228600" defTabSz="949325" eaLnBrk="0" fontAlgn="base" hangingPunct="0">
              <a:spcBef>
                <a:spcPct val="0"/>
              </a:spcBef>
              <a:spcAft>
                <a:spcPct val="0"/>
              </a:spcAft>
              <a:defRPr sz="2400">
                <a:solidFill>
                  <a:schemeClr val="tx1"/>
                </a:solidFill>
                <a:latin typeface="Garamond" charset="0"/>
                <a:ea typeface="ＭＳ Ｐゴシック" charset="0"/>
              </a:defRPr>
            </a:lvl7pPr>
            <a:lvl8pPr marL="3429000" indent="-228600" defTabSz="949325" eaLnBrk="0" fontAlgn="base" hangingPunct="0">
              <a:spcBef>
                <a:spcPct val="0"/>
              </a:spcBef>
              <a:spcAft>
                <a:spcPct val="0"/>
              </a:spcAft>
              <a:defRPr sz="2400">
                <a:solidFill>
                  <a:schemeClr val="tx1"/>
                </a:solidFill>
                <a:latin typeface="Garamond" charset="0"/>
                <a:ea typeface="ＭＳ Ｐゴシック" charset="0"/>
              </a:defRPr>
            </a:lvl8pPr>
            <a:lvl9pPr marL="3886200" indent="-228600" defTabSz="949325" eaLnBrk="0" fontAlgn="base" hangingPunct="0">
              <a:spcBef>
                <a:spcPct val="0"/>
              </a:spcBef>
              <a:spcAft>
                <a:spcPct val="0"/>
              </a:spcAft>
              <a:defRPr sz="2400">
                <a:solidFill>
                  <a:schemeClr val="tx1"/>
                </a:solidFill>
                <a:latin typeface="Garamond" charset="0"/>
                <a:ea typeface="ＭＳ Ｐゴシック" charset="0"/>
              </a:defRPr>
            </a:lvl9pPr>
          </a:lstStyle>
          <a:p>
            <a:fld id="{C83FA7AE-3CBD-8C45-9AFB-A589F96B3C42}" type="slidenum">
              <a:rPr lang="en-US" sz="1000">
                <a:latin typeface="Times New Roman" charset="0"/>
              </a:rPr>
              <a:pPr/>
              <a:t>7</a:t>
            </a:fld>
            <a:endParaRPr lang="en-US" sz="1000">
              <a:latin typeface="Times New Roman" charset="0"/>
            </a:endParaRPr>
          </a:p>
        </p:txBody>
      </p:sp>
      <p:sp>
        <p:nvSpPr>
          <p:cNvPr id="37890" name="Rectangle 2"/>
          <p:cNvSpPr>
            <a:spLocks noGrp="1" noRot="1" noChangeAspect="1" noChangeArrowheads="1" noTextEdit="1"/>
          </p:cNvSpPr>
          <p:nvPr>
            <p:ph type="sldImg"/>
          </p:nvPr>
        </p:nvSpPr>
        <p:spPr>
          <a:xfrm>
            <a:off x="1179513" y="701675"/>
            <a:ext cx="4625975" cy="3468688"/>
          </a:xfrm>
          <a:ln cap="flat"/>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5"/>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9325">
              <a:defRPr sz="2400">
                <a:solidFill>
                  <a:schemeClr val="tx1"/>
                </a:solidFill>
                <a:latin typeface="Garamond" charset="0"/>
                <a:ea typeface="ＭＳ Ｐゴシック" charset="0"/>
                <a:cs typeface="ＭＳ Ｐゴシック" charset="0"/>
              </a:defRPr>
            </a:lvl1pPr>
            <a:lvl2pPr marL="742950" indent="-285750" defTabSz="949325">
              <a:defRPr sz="2400">
                <a:solidFill>
                  <a:schemeClr val="tx1"/>
                </a:solidFill>
                <a:latin typeface="Garamond" charset="0"/>
                <a:ea typeface="ＭＳ Ｐゴシック" charset="0"/>
              </a:defRPr>
            </a:lvl2pPr>
            <a:lvl3pPr marL="1143000" indent="-228600" defTabSz="949325">
              <a:defRPr sz="2400">
                <a:solidFill>
                  <a:schemeClr val="tx1"/>
                </a:solidFill>
                <a:latin typeface="Garamond" charset="0"/>
                <a:ea typeface="ＭＳ Ｐゴシック" charset="0"/>
              </a:defRPr>
            </a:lvl3pPr>
            <a:lvl4pPr marL="1600200" indent="-228600" defTabSz="949325">
              <a:defRPr sz="2400">
                <a:solidFill>
                  <a:schemeClr val="tx1"/>
                </a:solidFill>
                <a:latin typeface="Garamond" charset="0"/>
                <a:ea typeface="ＭＳ Ｐゴシック" charset="0"/>
              </a:defRPr>
            </a:lvl4pPr>
            <a:lvl5pPr marL="2057400" indent="-228600" defTabSz="949325">
              <a:defRPr sz="2400">
                <a:solidFill>
                  <a:schemeClr val="tx1"/>
                </a:solidFill>
                <a:latin typeface="Garamond" charset="0"/>
                <a:ea typeface="ＭＳ Ｐゴシック" charset="0"/>
              </a:defRPr>
            </a:lvl5pPr>
            <a:lvl6pPr marL="2514600" indent="-228600" defTabSz="949325" eaLnBrk="0" fontAlgn="base" hangingPunct="0">
              <a:spcBef>
                <a:spcPct val="0"/>
              </a:spcBef>
              <a:spcAft>
                <a:spcPct val="0"/>
              </a:spcAft>
              <a:defRPr sz="2400">
                <a:solidFill>
                  <a:schemeClr val="tx1"/>
                </a:solidFill>
                <a:latin typeface="Garamond" charset="0"/>
                <a:ea typeface="ＭＳ Ｐゴシック" charset="0"/>
              </a:defRPr>
            </a:lvl6pPr>
            <a:lvl7pPr marL="2971800" indent="-228600" defTabSz="949325" eaLnBrk="0" fontAlgn="base" hangingPunct="0">
              <a:spcBef>
                <a:spcPct val="0"/>
              </a:spcBef>
              <a:spcAft>
                <a:spcPct val="0"/>
              </a:spcAft>
              <a:defRPr sz="2400">
                <a:solidFill>
                  <a:schemeClr val="tx1"/>
                </a:solidFill>
                <a:latin typeface="Garamond" charset="0"/>
                <a:ea typeface="ＭＳ Ｐゴシック" charset="0"/>
              </a:defRPr>
            </a:lvl7pPr>
            <a:lvl8pPr marL="3429000" indent="-228600" defTabSz="949325" eaLnBrk="0" fontAlgn="base" hangingPunct="0">
              <a:spcBef>
                <a:spcPct val="0"/>
              </a:spcBef>
              <a:spcAft>
                <a:spcPct val="0"/>
              </a:spcAft>
              <a:defRPr sz="2400">
                <a:solidFill>
                  <a:schemeClr val="tx1"/>
                </a:solidFill>
                <a:latin typeface="Garamond" charset="0"/>
                <a:ea typeface="ＭＳ Ｐゴシック" charset="0"/>
              </a:defRPr>
            </a:lvl8pPr>
            <a:lvl9pPr marL="3886200" indent="-228600" defTabSz="949325" eaLnBrk="0" fontAlgn="base" hangingPunct="0">
              <a:spcBef>
                <a:spcPct val="0"/>
              </a:spcBef>
              <a:spcAft>
                <a:spcPct val="0"/>
              </a:spcAft>
              <a:defRPr sz="2400">
                <a:solidFill>
                  <a:schemeClr val="tx1"/>
                </a:solidFill>
                <a:latin typeface="Garamond" charset="0"/>
                <a:ea typeface="ＭＳ Ｐゴシック" charset="0"/>
              </a:defRPr>
            </a:lvl9pPr>
          </a:lstStyle>
          <a:p>
            <a:fld id="{0878F708-41A9-654C-971A-41C1802611BC}" type="slidenum">
              <a:rPr lang="en-US" sz="1000">
                <a:latin typeface="Times New Roman" charset="0"/>
              </a:rPr>
              <a:pPr/>
              <a:t>8</a:t>
            </a:fld>
            <a:endParaRPr lang="en-US" sz="1000">
              <a:latin typeface="Times New Roman" charset="0"/>
            </a:endParaRPr>
          </a:p>
        </p:txBody>
      </p:sp>
      <p:sp>
        <p:nvSpPr>
          <p:cNvPr id="39938" name="Rectangle 2"/>
          <p:cNvSpPr>
            <a:spLocks noGrp="1" noRot="1" noChangeAspect="1" noChangeArrowheads="1" noTextEdit="1"/>
          </p:cNvSpPr>
          <p:nvPr>
            <p:ph type="sldImg"/>
          </p:nvPr>
        </p:nvSpPr>
        <p:spPr>
          <a:xfrm>
            <a:off x="1179513" y="701675"/>
            <a:ext cx="4625975" cy="3468688"/>
          </a:xfrm>
          <a:ln cap="flat"/>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a:xfrm>
            <a:off x="1179513" y="701675"/>
            <a:ext cx="4625975" cy="3468688"/>
          </a:xfrm>
          <a:ln/>
        </p:spPr>
      </p:sp>
      <p:sp>
        <p:nvSpPr>
          <p:cNvPr id="7987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lvl="1"/>
            <a:r>
              <a:rPr lang="en-US" sz="2400"/>
              <a:t>problem-solving challenge</a:t>
            </a:r>
          </a:p>
          <a:p>
            <a:endParaRPr lang="en-US"/>
          </a:p>
        </p:txBody>
      </p:sp>
      <p:sp>
        <p:nvSpPr>
          <p:cNvPr id="7987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9325">
              <a:defRPr sz="2400">
                <a:solidFill>
                  <a:schemeClr val="tx1"/>
                </a:solidFill>
                <a:latin typeface="Garamond" charset="0"/>
                <a:ea typeface="ＭＳ Ｐゴシック" charset="0"/>
                <a:cs typeface="ＭＳ Ｐゴシック" charset="0"/>
              </a:defRPr>
            </a:lvl1pPr>
            <a:lvl2pPr marL="742950" indent="-285750" defTabSz="949325">
              <a:defRPr sz="2400">
                <a:solidFill>
                  <a:schemeClr val="tx1"/>
                </a:solidFill>
                <a:latin typeface="Garamond" charset="0"/>
                <a:ea typeface="ＭＳ Ｐゴシック" charset="0"/>
              </a:defRPr>
            </a:lvl2pPr>
            <a:lvl3pPr marL="1143000" indent="-228600" defTabSz="949325">
              <a:defRPr sz="2400">
                <a:solidFill>
                  <a:schemeClr val="tx1"/>
                </a:solidFill>
                <a:latin typeface="Garamond" charset="0"/>
                <a:ea typeface="ＭＳ Ｐゴシック" charset="0"/>
              </a:defRPr>
            </a:lvl3pPr>
            <a:lvl4pPr marL="1600200" indent="-228600" defTabSz="949325">
              <a:defRPr sz="2400">
                <a:solidFill>
                  <a:schemeClr val="tx1"/>
                </a:solidFill>
                <a:latin typeface="Garamond" charset="0"/>
                <a:ea typeface="ＭＳ Ｐゴシック" charset="0"/>
              </a:defRPr>
            </a:lvl4pPr>
            <a:lvl5pPr marL="2057400" indent="-228600" defTabSz="949325">
              <a:defRPr sz="2400">
                <a:solidFill>
                  <a:schemeClr val="tx1"/>
                </a:solidFill>
                <a:latin typeface="Garamond" charset="0"/>
                <a:ea typeface="ＭＳ Ｐゴシック" charset="0"/>
              </a:defRPr>
            </a:lvl5pPr>
            <a:lvl6pPr marL="2514600" indent="-228600" defTabSz="949325" eaLnBrk="0" fontAlgn="base" hangingPunct="0">
              <a:spcBef>
                <a:spcPct val="0"/>
              </a:spcBef>
              <a:spcAft>
                <a:spcPct val="0"/>
              </a:spcAft>
              <a:defRPr sz="2400">
                <a:solidFill>
                  <a:schemeClr val="tx1"/>
                </a:solidFill>
                <a:latin typeface="Garamond" charset="0"/>
                <a:ea typeface="ＭＳ Ｐゴシック" charset="0"/>
              </a:defRPr>
            </a:lvl6pPr>
            <a:lvl7pPr marL="2971800" indent="-228600" defTabSz="949325" eaLnBrk="0" fontAlgn="base" hangingPunct="0">
              <a:spcBef>
                <a:spcPct val="0"/>
              </a:spcBef>
              <a:spcAft>
                <a:spcPct val="0"/>
              </a:spcAft>
              <a:defRPr sz="2400">
                <a:solidFill>
                  <a:schemeClr val="tx1"/>
                </a:solidFill>
                <a:latin typeface="Garamond" charset="0"/>
                <a:ea typeface="ＭＳ Ｐゴシック" charset="0"/>
              </a:defRPr>
            </a:lvl7pPr>
            <a:lvl8pPr marL="3429000" indent="-228600" defTabSz="949325" eaLnBrk="0" fontAlgn="base" hangingPunct="0">
              <a:spcBef>
                <a:spcPct val="0"/>
              </a:spcBef>
              <a:spcAft>
                <a:spcPct val="0"/>
              </a:spcAft>
              <a:defRPr sz="2400">
                <a:solidFill>
                  <a:schemeClr val="tx1"/>
                </a:solidFill>
                <a:latin typeface="Garamond" charset="0"/>
                <a:ea typeface="ＭＳ Ｐゴシック" charset="0"/>
              </a:defRPr>
            </a:lvl8pPr>
            <a:lvl9pPr marL="3886200" indent="-228600" defTabSz="949325" eaLnBrk="0" fontAlgn="base" hangingPunct="0">
              <a:spcBef>
                <a:spcPct val="0"/>
              </a:spcBef>
              <a:spcAft>
                <a:spcPct val="0"/>
              </a:spcAft>
              <a:defRPr sz="2400">
                <a:solidFill>
                  <a:schemeClr val="tx1"/>
                </a:solidFill>
                <a:latin typeface="Garamond" charset="0"/>
                <a:ea typeface="ＭＳ Ｐゴシック" charset="0"/>
              </a:defRPr>
            </a:lvl9pPr>
          </a:lstStyle>
          <a:p>
            <a:fld id="{6D5D990B-A8D5-114B-A8E2-2106D3D31555}" type="slidenum">
              <a:rPr lang="en-US" sz="1000">
                <a:latin typeface="Times New Roman" charset="0"/>
              </a:rPr>
              <a:pPr/>
              <a:t>9</a:t>
            </a:fld>
            <a:endParaRPr lang="en-US" sz="100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5"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latin typeface="Neue Display Black" charset="0"/>
                <a:cs typeface="Neue Display Black" charset="0"/>
              </a:rPr>
            </a:br>
            <a:br>
              <a:rPr lang="en-US">
                <a:latin typeface="Neue Bold" charset="0"/>
                <a:cs typeface="Neue Bold" charset="0"/>
              </a:rPr>
            </a:br>
            <a:endParaRPr lang="en-US" sz="4600">
              <a:latin typeface="Neue Display Black" charset="0"/>
              <a:cs typeface="Neue Display Black" charset="0"/>
            </a:endParaRPr>
          </a:p>
        </p:txBody>
      </p:sp>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8"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a:t>Click to edit Master text styles</a:t>
            </a:r>
          </a:p>
        </p:txBody>
      </p:sp>
      <p:sp>
        <p:nvSpPr>
          <p:cNvPr id="11"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6" name="Title 15"/>
          <p:cNvSpPr>
            <a:spLocks noGrp="1"/>
          </p:cNvSpPr>
          <p:nvPr>
            <p:ph type="title"/>
          </p:nvPr>
        </p:nvSpPr>
        <p:spPr>
          <a:xfrm>
            <a:off x="298450" y="457200"/>
            <a:ext cx="8229600" cy="800100"/>
          </a:xfrm>
        </p:spPr>
        <p:txBody>
          <a:bodyPr/>
          <a:lstStyle/>
          <a:p>
            <a:r>
              <a:rPr lang="en-US"/>
              <a:t>Click to edit Master title style</a:t>
            </a:r>
            <a:endParaRPr lang="en-US" dirty="0"/>
          </a:p>
        </p:txBody>
      </p:sp>
      <p:sp>
        <p:nvSpPr>
          <p:cNvPr id="7" name="Slide Number Placeholder 5"/>
          <p:cNvSpPr>
            <a:spLocks noGrp="1"/>
          </p:cNvSpPr>
          <p:nvPr>
            <p:ph type="sldNum" sz="quarter" idx="14"/>
          </p:nvPr>
        </p:nvSpPr>
        <p:spPr/>
        <p:txBody>
          <a:bodyPr/>
          <a:lstStyle>
            <a:lvl1pPr>
              <a:defRPr/>
            </a:lvl1pPr>
          </a:lstStyle>
          <a:p>
            <a:pPr>
              <a:defRPr/>
            </a:pPr>
            <a:fld id="{DF1FA0CA-809E-E34E-A5FB-6F810C371AD7}" type="slidenum">
              <a:rPr lang="en-US"/>
              <a:pPr>
                <a:defRPr/>
              </a:pPr>
              <a:t>‹#›</a:t>
            </a:fld>
            <a:endParaRPr lang="en-US"/>
          </a:p>
        </p:txBody>
      </p:sp>
      <p:sp>
        <p:nvSpPr>
          <p:cNvPr id="9"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708257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a:solidFill>
                  <a:prstClr val="white"/>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a:solidFill>
                  <a:prstClr val="white"/>
                </a:solidFill>
                <a:latin typeface="Neue Bold" charset="0"/>
                <a:cs typeface="Neue Bold" charset="0"/>
              </a:rPr>
              <a:t>04.07.2015</a:t>
            </a:r>
            <a:endParaRPr lang="en-US" sz="1300" dirty="0">
              <a:solidFill>
                <a:prstClr val="white"/>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a:t>Click to edit Master title style</a:t>
            </a:r>
            <a:endParaRPr lang="en-US" dirty="0"/>
          </a:p>
        </p:txBody>
      </p:sp>
    </p:spTree>
    <p:extLst>
      <p:ext uri="{BB962C8B-B14F-4D97-AF65-F5344CB8AC3E}">
        <p14:creationId xmlns:p14="http://schemas.microsoft.com/office/powerpoint/2010/main" val="1886808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Title 1"/>
          <p:cNvSpPr txBox="1">
            <a:spLocks/>
          </p:cNvSpPr>
          <p:nvPr userDrawn="1"/>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solidFill>
                  <a:srgbClr val="313231"/>
                </a:solidFill>
                <a:latin typeface="Neue Display Black" charset="0"/>
                <a:cs typeface="Neue Display Black" charset="0"/>
              </a:rPr>
            </a:br>
            <a:br>
              <a:rPr lang="en-US">
                <a:solidFill>
                  <a:srgbClr val="313231"/>
                </a:solidFill>
                <a:latin typeface="Neue Bold" charset="0"/>
                <a:cs typeface="Neue Bold" charset="0"/>
              </a:rPr>
            </a:br>
            <a:endParaRPr lang="en-US" sz="4600">
              <a:solidFill>
                <a:srgbClr val="313231"/>
              </a:solidFill>
              <a:latin typeface="Neue Display Black" charset="0"/>
              <a:cs typeface="Neue Display Black" charset="0"/>
            </a:endParaRPr>
          </a:p>
        </p:txBody>
      </p:sp>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8"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a:t>Click to edit Master text styles</a:t>
            </a:r>
          </a:p>
        </p:txBody>
      </p:sp>
      <p:sp>
        <p:nvSpPr>
          <p:cNvPr id="11"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6" name="Title 15"/>
          <p:cNvSpPr>
            <a:spLocks noGrp="1"/>
          </p:cNvSpPr>
          <p:nvPr>
            <p:ph type="title"/>
          </p:nvPr>
        </p:nvSpPr>
        <p:spPr>
          <a:xfrm>
            <a:off x="298450" y="457200"/>
            <a:ext cx="8229600" cy="800100"/>
          </a:xfrm>
        </p:spPr>
        <p:txBody>
          <a:bodyPr/>
          <a:lstStyle/>
          <a:p>
            <a:r>
              <a:rPr lang="en-US"/>
              <a:t>Click to edit Master title style</a:t>
            </a:r>
            <a:endParaRPr lang="en-US" dirty="0"/>
          </a:p>
        </p:txBody>
      </p:sp>
      <p:sp>
        <p:nvSpPr>
          <p:cNvPr id="7" name="Slide Number Placeholder 5"/>
          <p:cNvSpPr>
            <a:spLocks noGrp="1"/>
          </p:cNvSpPr>
          <p:nvPr>
            <p:ph type="sldNum" sz="quarter" idx="14"/>
          </p:nvPr>
        </p:nvSpPr>
        <p:spPr/>
        <p:txBody>
          <a:bodyPr/>
          <a:lstStyle>
            <a:lvl1pPr>
              <a:defRPr/>
            </a:lvl1pPr>
          </a:lstStyle>
          <a:p>
            <a:pPr>
              <a:defRPr/>
            </a:pPr>
            <a:fld id="{B3C4470A-5E57-BC4C-9E2F-0615B01C9DD2}" type="slidenum">
              <a:rPr lang="en-US"/>
              <a:pPr>
                <a:defRPr/>
              </a:pPr>
              <a:t>‹#›</a:t>
            </a:fld>
            <a:endParaRPr lang="en-US"/>
          </a:p>
        </p:txBody>
      </p:sp>
      <p:sp>
        <p:nvSpPr>
          <p:cNvPr id="9"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965028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5" name="Title 1"/>
          <p:cNvSpPr txBox="1">
            <a:spLocks/>
          </p:cNvSpPr>
          <p:nvPr userDrawn="1"/>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solidFill>
                  <a:srgbClr val="313231"/>
                </a:solidFill>
                <a:latin typeface="Neue Display Black" charset="0"/>
                <a:cs typeface="Neue Display Black" charset="0"/>
              </a:rPr>
            </a:br>
            <a:br>
              <a:rPr lang="en-US">
                <a:solidFill>
                  <a:srgbClr val="313231"/>
                </a:solidFill>
                <a:latin typeface="Neue Bold" charset="0"/>
                <a:cs typeface="Neue Bold" charset="0"/>
              </a:rPr>
            </a:br>
            <a:endParaRPr lang="en-US" sz="4600">
              <a:solidFill>
                <a:srgbClr val="313231"/>
              </a:solidFill>
              <a:latin typeface="Neue Display Black" charset="0"/>
              <a:cs typeface="Neue Display Black" charset="0"/>
            </a:endParaRPr>
          </a:p>
        </p:txBody>
      </p:sp>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9" name="Text Placeholder 10"/>
          <p:cNvSpPr>
            <a:spLocks noGrp="1"/>
          </p:cNvSpPr>
          <p:nvPr>
            <p:ph type="body" sz="quarter" idx="13"/>
          </p:nvPr>
        </p:nvSpPr>
        <p:spPr>
          <a:xfrm>
            <a:off x="298450" y="1752600"/>
            <a:ext cx="398780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0" name="Title 9"/>
          <p:cNvSpPr>
            <a:spLocks noGrp="1"/>
          </p:cNvSpPr>
          <p:nvPr>
            <p:ph type="title"/>
          </p:nvPr>
        </p:nvSpPr>
        <p:spPr/>
        <p:txBody>
          <a:bodyPr/>
          <a:lstStyle/>
          <a:p>
            <a:r>
              <a:rPr lang="en-US"/>
              <a:t>Click to edit Master title style</a:t>
            </a:r>
          </a:p>
        </p:txBody>
      </p:sp>
      <p:sp>
        <p:nvSpPr>
          <p:cNvPr id="20"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17B200B6-4126-CE45-BA86-E808CFE4ADDA}"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3485842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10" name="Text Placeholder 9"/>
          <p:cNvSpPr>
            <a:spLocks noGrp="1"/>
          </p:cNvSpPr>
          <p:nvPr>
            <p:ph type="body" sz="quarter" idx="13"/>
          </p:nvPr>
        </p:nvSpPr>
        <p:spPr>
          <a:xfrm>
            <a:off x="349250" y="1835151"/>
            <a:ext cx="8426450" cy="4291012"/>
          </a:xfrm>
          <a:prstGeom prst="rect">
            <a:avLst/>
          </a:prstGeom>
        </p:spPr>
        <p:txBody>
          <a:bodyPr vert="horz"/>
          <a:lstStyle>
            <a:lvl1pPr marL="228600" indent="-228600">
              <a:lnSpc>
                <a:spcPts val="3800"/>
              </a:lnSpc>
              <a:spcBef>
                <a:spcPts val="0"/>
              </a:spcBef>
              <a:spcAft>
                <a:spcPts val="0"/>
              </a:spcAft>
              <a:buFont typeface="Wingdings" charset="2"/>
              <a:buChar char="§"/>
              <a:defRPr sz="1900">
                <a:latin typeface="Neue Regular"/>
                <a:cs typeface="Neue Regular"/>
              </a:defRPr>
            </a:lvl1pPr>
            <a:lvl2pPr marL="685800" indent="-228600">
              <a:lnSpc>
                <a:spcPts val="3800"/>
              </a:lnSpc>
              <a:spcBef>
                <a:spcPts val="0"/>
              </a:spcBef>
              <a:spcAft>
                <a:spcPts val="0"/>
              </a:spcAft>
              <a:buFont typeface="Wingdings" charset="2"/>
              <a:buChar char="§"/>
              <a:defRPr sz="1900">
                <a:latin typeface="Neue Regular"/>
                <a:cs typeface="Neue Regular"/>
              </a:defRPr>
            </a:lvl2pPr>
            <a:lvl3pPr>
              <a:lnSpc>
                <a:spcPts val="3800"/>
              </a:lnSpc>
              <a:spcBef>
                <a:spcPts val="0"/>
              </a:spcBef>
              <a:spcAft>
                <a:spcPts val="0"/>
              </a:spcAft>
              <a:buFont typeface="Wingdings" charset="2"/>
              <a:buChar char="§"/>
              <a:defRPr sz="1900">
                <a:latin typeface="Neue Regular"/>
                <a:cs typeface="Neue Regular"/>
              </a:defRPr>
            </a:lvl3pPr>
            <a:lvl4pPr>
              <a:lnSpc>
                <a:spcPts val="3800"/>
              </a:lnSpc>
              <a:spcBef>
                <a:spcPts val="0"/>
              </a:spcBef>
              <a:spcAft>
                <a:spcPts val="0"/>
              </a:spcAft>
              <a:buFont typeface="Wingdings" charset="2"/>
              <a:buChar char="§"/>
              <a:defRPr sz="1900">
                <a:latin typeface="Neue Regular"/>
                <a:cs typeface="Neue Regular"/>
              </a:defRPr>
            </a:lvl4pPr>
            <a:lvl5pPr marL="2171700" indent="-228600">
              <a:lnSpc>
                <a:spcPts val="3800"/>
              </a:lnSpc>
              <a:spcBef>
                <a:spcPts val="0"/>
              </a:spcBef>
              <a:spcAft>
                <a:spcPts val="0"/>
              </a:spcAft>
              <a:buFont typeface="Wingdings" charset="2"/>
              <a:buChar char="§"/>
              <a:defRPr sz="1900">
                <a:latin typeface="Neue Regular"/>
                <a:cs typeface="Neue Regul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0"/>
          <p:cNvSpPr>
            <a:spLocks noGrp="1"/>
          </p:cNvSpPr>
          <p:nvPr>
            <p:ph type="title"/>
          </p:nvPr>
        </p:nvSpPr>
        <p:spPr/>
        <p:txBody>
          <a:bodyPr/>
          <a:lstStyle/>
          <a:p>
            <a:r>
              <a:rPr lang="en-US"/>
              <a:t>Click to edit Master title style</a:t>
            </a:r>
          </a:p>
        </p:txBody>
      </p:sp>
      <p:sp>
        <p:nvSpPr>
          <p:cNvPr id="12" name="Text Placeholder 10"/>
          <p:cNvSpPr>
            <a:spLocks noGrp="1"/>
          </p:cNvSpPr>
          <p:nvPr>
            <p:ph type="body" sz="quarter" idx="14"/>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6" name="Slide Number Placeholder 5"/>
          <p:cNvSpPr>
            <a:spLocks noGrp="1"/>
          </p:cNvSpPr>
          <p:nvPr>
            <p:ph type="sldNum" sz="quarter" idx="15"/>
          </p:nvPr>
        </p:nvSpPr>
        <p:spPr/>
        <p:txBody>
          <a:bodyPr/>
          <a:lstStyle>
            <a:lvl1pPr>
              <a:defRPr/>
            </a:lvl1pPr>
          </a:lstStyle>
          <a:p>
            <a:pPr>
              <a:defRPr/>
            </a:pPr>
            <a:fld id="{ECEC8642-DB65-FA48-8996-3D60E0EBDD6A}" type="slidenum">
              <a:rPr lang="en-US"/>
              <a:pPr>
                <a:defRPr/>
              </a:pPr>
              <a:t>‹#›</a:t>
            </a:fld>
            <a:endParaRPr lang="en-US"/>
          </a:p>
        </p:txBody>
      </p:sp>
      <p:sp>
        <p:nvSpPr>
          <p:cNvPr id="7"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2699912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3" name="Picture Placeholder 2"/>
          <p:cNvSpPr>
            <a:spLocks noGrp="1"/>
          </p:cNvSpPr>
          <p:nvPr>
            <p:ph type="pic" idx="1"/>
          </p:nvPr>
        </p:nvSpPr>
        <p:spPr>
          <a:xfrm>
            <a:off x="395288" y="2336800"/>
            <a:ext cx="8462962" cy="3759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D70EB3FC-9F4E-6D41-AA5D-0913F5344F5B}"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3540192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7"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3" name="Picture Placeholder 2"/>
          <p:cNvSpPr>
            <a:spLocks noGrp="1"/>
          </p:cNvSpPr>
          <p:nvPr>
            <p:ph type="pic" idx="1"/>
          </p:nvPr>
        </p:nvSpPr>
        <p:spPr>
          <a:xfrm>
            <a:off x="395288" y="2952750"/>
            <a:ext cx="5122862" cy="31432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2" name="Picture Placeholder 2"/>
          <p:cNvSpPr>
            <a:spLocks noGrp="1"/>
          </p:cNvSpPr>
          <p:nvPr>
            <p:ph type="pic" idx="14"/>
          </p:nvPr>
        </p:nvSpPr>
        <p:spPr>
          <a:xfrm>
            <a:off x="5721350" y="1733550"/>
            <a:ext cx="3100386" cy="43624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8" name="Slide Number Placeholder 5"/>
          <p:cNvSpPr>
            <a:spLocks noGrp="1"/>
          </p:cNvSpPr>
          <p:nvPr>
            <p:ph type="sldNum" sz="quarter" idx="15"/>
          </p:nvPr>
        </p:nvSpPr>
        <p:spPr/>
        <p:txBody>
          <a:bodyPr/>
          <a:lstStyle>
            <a:lvl1pPr>
              <a:defRPr/>
            </a:lvl1pPr>
          </a:lstStyle>
          <a:p>
            <a:pPr>
              <a:defRPr/>
            </a:pPr>
            <a:fld id="{D4E4F56D-B6A3-824E-9A58-C0CBE9E785E4}" type="slidenum">
              <a:rPr lang="en-US"/>
              <a:pPr>
                <a:defRPr/>
              </a:pPr>
              <a:t>‹#›</a:t>
            </a:fld>
            <a:endParaRPr lang="en-US"/>
          </a:p>
        </p:txBody>
      </p:sp>
      <p:sp>
        <p:nvSpPr>
          <p:cNvPr id="9"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171621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313231"/>
                </a:solidFill>
              </a:defRPr>
            </a:lvl1pPr>
          </a:lstStyle>
          <a:p>
            <a:pPr>
              <a:defRPr/>
            </a:pPr>
            <a:fld id="{541CF86F-817C-E54C-BFF0-AAAD8F9885C0}" type="datetimeFigureOut">
              <a:rPr lang="en-US"/>
              <a:pPr>
                <a:defRPr/>
              </a:pPr>
              <a:t>10/3/19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E975E2-2281-0248-951D-A11B80D1047E}" type="slidenum">
              <a:rPr lang="en-US"/>
              <a:pPr>
                <a:defRPr/>
              </a:pPr>
              <a:t>‹#›</a:t>
            </a:fld>
            <a:endParaRPr lang="en-US"/>
          </a:p>
        </p:txBody>
      </p:sp>
    </p:spTree>
    <p:extLst>
      <p:ext uri="{BB962C8B-B14F-4D97-AF65-F5344CB8AC3E}">
        <p14:creationId xmlns:p14="http://schemas.microsoft.com/office/powerpoint/2010/main" val="3828497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and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391451"/>
            <a:ext cx="8229600" cy="330558"/>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5pPr>
              <a:defRPr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457200" y="775295"/>
            <a:ext cx="8229600" cy="426247"/>
          </a:xfrm>
          <a:prstGeom prst="rect">
            <a:avLst/>
          </a:prstGeom>
        </p:spPr>
        <p:txBody>
          <a:bodyPr anchor="t">
            <a:noAutofit/>
          </a:bodyPr>
          <a:lstStyle>
            <a:lvl1pPr>
              <a:defRPr sz="2400" baseline="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28313090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a:solidFill>
                  <a:prstClr val="white"/>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a:solidFill>
                  <a:prstClr val="white"/>
                </a:solidFill>
                <a:latin typeface="Neue Bold" charset="0"/>
                <a:cs typeface="Neue Bold" charset="0"/>
              </a:rPr>
              <a:t>04.07.2015</a:t>
            </a:r>
            <a:endParaRPr lang="en-US" sz="1300" dirty="0">
              <a:solidFill>
                <a:prstClr val="white"/>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a:t>Click to edit Master title style</a:t>
            </a:r>
            <a:endParaRPr lang="en-US" dirty="0"/>
          </a:p>
        </p:txBody>
      </p:sp>
    </p:spTree>
    <p:extLst>
      <p:ext uri="{BB962C8B-B14F-4D97-AF65-F5344CB8AC3E}">
        <p14:creationId xmlns:p14="http://schemas.microsoft.com/office/powerpoint/2010/main" val="300184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5"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latin typeface="Neue Display Black" charset="0"/>
                <a:cs typeface="Neue Display Black" charset="0"/>
              </a:rPr>
            </a:br>
            <a:br>
              <a:rPr lang="en-US">
                <a:latin typeface="Neue Bold" charset="0"/>
                <a:cs typeface="Neue Bold" charset="0"/>
              </a:rPr>
            </a:br>
            <a:endParaRPr lang="en-US" sz="4600">
              <a:latin typeface="Neue Display Black" charset="0"/>
              <a:cs typeface="Neue Display Black" charset="0"/>
            </a:endParaRPr>
          </a:p>
        </p:txBody>
      </p:sp>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9" name="Text Placeholder 10"/>
          <p:cNvSpPr>
            <a:spLocks noGrp="1"/>
          </p:cNvSpPr>
          <p:nvPr>
            <p:ph type="body" sz="quarter" idx="13"/>
          </p:nvPr>
        </p:nvSpPr>
        <p:spPr>
          <a:xfrm>
            <a:off x="298450" y="1752600"/>
            <a:ext cx="398780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0" name="Title 9"/>
          <p:cNvSpPr>
            <a:spLocks noGrp="1"/>
          </p:cNvSpPr>
          <p:nvPr>
            <p:ph type="title"/>
          </p:nvPr>
        </p:nvSpPr>
        <p:spPr/>
        <p:txBody>
          <a:bodyPr/>
          <a:lstStyle/>
          <a:p>
            <a:r>
              <a:rPr lang="en-US"/>
              <a:t>Click to edit Master title style</a:t>
            </a:r>
          </a:p>
        </p:txBody>
      </p:sp>
      <p:sp>
        <p:nvSpPr>
          <p:cNvPr id="20"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F92A6AA3-D1A8-9745-A816-07F252BC3F12}"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733467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5"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10" name="Text Placeholder 9"/>
          <p:cNvSpPr>
            <a:spLocks noGrp="1"/>
          </p:cNvSpPr>
          <p:nvPr>
            <p:ph type="body" sz="quarter" idx="13"/>
          </p:nvPr>
        </p:nvSpPr>
        <p:spPr>
          <a:xfrm>
            <a:off x="349250" y="1835151"/>
            <a:ext cx="8426450" cy="4291012"/>
          </a:xfrm>
          <a:prstGeom prst="rect">
            <a:avLst/>
          </a:prstGeom>
        </p:spPr>
        <p:txBody>
          <a:bodyPr vert="horz"/>
          <a:lstStyle>
            <a:lvl1pPr marL="228600" indent="-228600">
              <a:lnSpc>
                <a:spcPts val="3800"/>
              </a:lnSpc>
              <a:spcBef>
                <a:spcPts val="0"/>
              </a:spcBef>
              <a:spcAft>
                <a:spcPts val="0"/>
              </a:spcAft>
              <a:buFont typeface="Wingdings" charset="2"/>
              <a:buChar char="§"/>
              <a:defRPr sz="1900">
                <a:latin typeface="Neue Regular"/>
                <a:cs typeface="Neue Regular"/>
              </a:defRPr>
            </a:lvl1pPr>
            <a:lvl2pPr marL="685800" indent="-228600">
              <a:lnSpc>
                <a:spcPts val="3800"/>
              </a:lnSpc>
              <a:spcBef>
                <a:spcPts val="0"/>
              </a:spcBef>
              <a:spcAft>
                <a:spcPts val="0"/>
              </a:spcAft>
              <a:buFont typeface="Wingdings" charset="2"/>
              <a:buChar char="§"/>
              <a:defRPr sz="1900">
                <a:latin typeface="Neue Regular"/>
                <a:cs typeface="Neue Regular"/>
              </a:defRPr>
            </a:lvl2pPr>
            <a:lvl3pPr>
              <a:lnSpc>
                <a:spcPts val="3800"/>
              </a:lnSpc>
              <a:spcBef>
                <a:spcPts val="0"/>
              </a:spcBef>
              <a:spcAft>
                <a:spcPts val="0"/>
              </a:spcAft>
              <a:buFont typeface="Wingdings" charset="2"/>
              <a:buChar char="§"/>
              <a:defRPr sz="1900">
                <a:latin typeface="Neue Regular"/>
                <a:cs typeface="Neue Regular"/>
              </a:defRPr>
            </a:lvl3pPr>
            <a:lvl4pPr>
              <a:lnSpc>
                <a:spcPts val="3800"/>
              </a:lnSpc>
              <a:spcBef>
                <a:spcPts val="0"/>
              </a:spcBef>
              <a:spcAft>
                <a:spcPts val="0"/>
              </a:spcAft>
              <a:buFont typeface="Wingdings" charset="2"/>
              <a:buChar char="§"/>
              <a:defRPr sz="1900">
                <a:latin typeface="Neue Regular"/>
                <a:cs typeface="Neue Regular"/>
              </a:defRPr>
            </a:lvl4pPr>
            <a:lvl5pPr marL="2171700" indent="-228600">
              <a:lnSpc>
                <a:spcPts val="3800"/>
              </a:lnSpc>
              <a:spcBef>
                <a:spcPts val="0"/>
              </a:spcBef>
              <a:spcAft>
                <a:spcPts val="0"/>
              </a:spcAft>
              <a:buFont typeface="Wingdings" charset="2"/>
              <a:buChar char="§"/>
              <a:defRPr sz="1900">
                <a:latin typeface="Neue Regular"/>
                <a:cs typeface="Neue Regul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0"/>
          <p:cNvSpPr>
            <a:spLocks noGrp="1"/>
          </p:cNvSpPr>
          <p:nvPr>
            <p:ph type="title"/>
          </p:nvPr>
        </p:nvSpPr>
        <p:spPr/>
        <p:txBody>
          <a:bodyPr/>
          <a:lstStyle/>
          <a:p>
            <a:r>
              <a:rPr lang="en-US"/>
              <a:t>Click to edit Master title style</a:t>
            </a:r>
          </a:p>
        </p:txBody>
      </p:sp>
      <p:sp>
        <p:nvSpPr>
          <p:cNvPr id="12" name="Text Placeholder 10"/>
          <p:cNvSpPr>
            <a:spLocks noGrp="1"/>
          </p:cNvSpPr>
          <p:nvPr>
            <p:ph type="body" sz="quarter" idx="14"/>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6" name="Slide Number Placeholder 5"/>
          <p:cNvSpPr>
            <a:spLocks noGrp="1"/>
          </p:cNvSpPr>
          <p:nvPr>
            <p:ph type="sldNum" sz="quarter" idx="15"/>
          </p:nvPr>
        </p:nvSpPr>
        <p:spPr/>
        <p:txBody>
          <a:bodyPr/>
          <a:lstStyle>
            <a:lvl1pPr>
              <a:defRPr/>
            </a:lvl1pPr>
          </a:lstStyle>
          <a:p>
            <a:pPr>
              <a:defRPr/>
            </a:pPr>
            <a:fld id="{B7F0D79D-F864-CB4A-8DD6-D19659DB98B8}" type="slidenum">
              <a:rPr lang="en-US"/>
              <a:pPr>
                <a:defRPr/>
              </a:pPr>
              <a:t>‹#›</a:t>
            </a:fld>
            <a:endParaRPr lang="en-US"/>
          </a:p>
        </p:txBody>
      </p:sp>
      <p:sp>
        <p:nvSpPr>
          <p:cNvPr id="7"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805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3" name="Picture Placeholder 2"/>
          <p:cNvSpPr>
            <a:spLocks noGrp="1"/>
          </p:cNvSpPr>
          <p:nvPr>
            <p:ph type="pic" idx="1"/>
          </p:nvPr>
        </p:nvSpPr>
        <p:spPr>
          <a:xfrm>
            <a:off x="395288" y="2336800"/>
            <a:ext cx="8462962" cy="3759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62118915-360E-2140-93D5-724B2FF36A6B}"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213190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7"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3" name="Picture Placeholder 2"/>
          <p:cNvSpPr>
            <a:spLocks noGrp="1"/>
          </p:cNvSpPr>
          <p:nvPr>
            <p:ph type="pic" idx="1"/>
          </p:nvPr>
        </p:nvSpPr>
        <p:spPr>
          <a:xfrm>
            <a:off x="395288" y="2952750"/>
            <a:ext cx="5122862" cy="31432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2" name="Picture Placeholder 2"/>
          <p:cNvSpPr>
            <a:spLocks noGrp="1"/>
          </p:cNvSpPr>
          <p:nvPr>
            <p:ph type="pic" idx="14"/>
          </p:nvPr>
        </p:nvSpPr>
        <p:spPr>
          <a:xfrm>
            <a:off x="5721350" y="1733550"/>
            <a:ext cx="3100386" cy="43624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8" name="Slide Number Placeholder 5"/>
          <p:cNvSpPr>
            <a:spLocks noGrp="1"/>
          </p:cNvSpPr>
          <p:nvPr>
            <p:ph type="sldNum" sz="quarter" idx="15"/>
          </p:nvPr>
        </p:nvSpPr>
        <p:spPr/>
        <p:txBody>
          <a:bodyPr/>
          <a:lstStyle>
            <a:lvl1pPr>
              <a:defRPr/>
            </a:lvl1pPr>
          </a:lstStyle>
          <a:p>
            <a:pPr>
              <a:defRPr/>
            </a:pPr>
            <a:fld id="{66589FDC-1FAF-7049-942C-E03D1407AF5E}" type="slidenum">
              <a:rPr lang="en-US"/>
              <a:pPr>
                <a:defRPr/>
              </a:pPr>
              <a:t>‹#›</a:t>
            </a:fld>
            <a:endParaRPr lang="en-US"/>
          </a:p>
        </p:txBody>
      </p:sp>
      <p:sp>
        <p:nvSpPr>
          <p:cNvPr id="9"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2443533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796ABA-ADAE-C84E-9721-4325FF8B727D}" type="slidenum">
              <a:rPr lang="en-US"/>
              <a:pPr>
                <a:defRPr/>
              </a:pPr>
              <a:t>‹#›</a:t>
            </a:fld>
            <a:endParaRPr lang="en-US"/>
          </a:p>
        </p:txBody>
      </p:sp>
    </p:spTree>
    <p:extLst>
      <p:ext uri="{BB962C8B-B14F-4D97-AF65-F5344CB8AC3E}">
        <p14:creationId xmlns:p14="http://schemas.microsoft.com/office/powerpoint/2010/main" val="1833156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Content Placeholder 2"/>
          <p:cNvSpPr>
            <a:spLocks noGrp="1"/>
          </p:cNvSpPr>
          <p:nvPr>
            <p:ph idx="1"/>
          </p:nvPr>
        </p:nvSpPr>
        <p:spPr>
          <a:xfrm>
            <a:off x="914400" y="1735138"/>
            <a:ext cx="7313613" cy="4056062"/>
          </a:xfrm>
          <a:prstGeom prst="rect">
            <a:avLst/>
          </a:prstGeo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Footer Placeholder 4"/>
          <p:cNvSpPr>
            <a:spLocks noGrp="1"/>
          </p:cNvSpPr>
          <p:nvPr>
            <p:ph type="ftr" sz="quarter" idx="10"/>
          </p:nvPr>
        </p:nvSpPr>
        <p:spPr>
          <a:xfrm>
            <a:off x="3943350" y="6305550"/>
            <a:ext cx="3717925" cy="258763"/>
          </a:xfrm>
        </p:spPr>
        <p:txBody>
          <a:bodyPr/>
          <a:lstStyle>
            <a:lvl1pPr>
              <a:defRPr sz="1200"/>
            </a:lvl1pPr>
          </a:lstStyle>
          <a:p>
            <a:pPr>
              <a:defRPr/>
            </a:pPr>
            <a:endParaRPr lang="en-US"/>
          </a:p>
        </p:txBody>
      </p:sp>
    </p:spTree>
    <p:extLst>
      <p:ext uri="{BB962C8B-B14F-4D97-AF65-F5344CB8AC3E}">
        <p14:creationId xmlns:p14="http://schemas.microsoft.com/office/powerpoint/2010/main" val="127612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F79F0EF-9A6B-AB43-8110-9E4F6359C1DB}" type="datetimeFigureOut">
              <a:rPr lang="en-US" smtClean="0"/>
              <a:t>10/3/19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E313EC-ECB3-A944-BC74-D2CEEAC17653}" type="slidenum">
              <a:rPr lang="en-US" smtClean="0"/>
              <a:t>‹#›</a:t>
            </a:fld>
            <a:endParaRPr lang="en-US"/>
          </a:p>
        </p:txBody>
      </p:sp>
    </p:spTree>
    <p:extLst>
      <p:ext uri="{BB962C8B-B14F-4D97-AF65-F5344CB8AC3E}">
        <p14:creationId xmlns:p14="http://schemas.microsoft.com/office/powerpoint/2010/main" val="3798927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a:solidFill>
                  <a:schemeClr val="bg1"/>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a:solidFill>
                  <a:schemeClr val="bg1"/>
                </a:solidFill>
                <a:latin typeface="Neue Bold" charset="0"/>
                <a:cs typeface="Neue Bold" charset="0"/>
              </a:rPr>
              <a:t>04.07.2015</a:t>
            </a:r>
            <a:endParaRPr lang="en-US" sz="1300" dirty="0">
              <a:solidFill>
                <a:schemeClr val="bg1"/>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a:t>Click to edit Master title style</a:t>
            </a:r>
            <a:endParaRPr lang="en-US" dirty="0"/>
          </a:p>
        </p:txBody>
      </p:sp>
    </p:spTree>
    <p:extLst>
      <p:ext uri="{BB962C8B-B14F-4D97-AF65-F5344CB8AC3E}">
        <p14:creationId xmlns:p14="http://schemas.microsoft.com/office/powerpoint/2010/main" val="1314742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5.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latin typeface="Neue Display Black" charset="0"/>
                <a:cs typeface="Neue Display Black" charset="0"/>
              </a:rPr>
            </a:br>
            <a:br>
              <a:rPr lang="en-US">
                <a:latin typeface="Neue Bold" charset="0"/>
                <a:cs typeface="Neue Bold" charset="0"/>
              </a:rPr>
            </a:br>
            <a:endParaRPr lang="en-US" sz="4600">
              <a:latin typeface="Neue Display Black" charset="0"/>
              <a:cs typeface="Neue Display Black" charset="0"/>
            </a:endParaRPr>
          </a:p>
        </p:txBody>
      </p:sp>
      <p:sp>
        <p:nvSpPr>
          <p:cNvPr id="1027" name="Title Placeholder 15"/>
          <p:cNvSpPr>
            <a:spLocks noGrp="1"/>
          </p:cNvSpPr>
          <p:nvPr>
            <p:ph type="title"/>
          </p:nvPr>
        </p:nvSpPr>
        <p:spPr bwMode="auto">
          <a:xfrm>
            <a:off x="298450" y="45720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pic>
        <p:nvPicPr>
          <p:cNvPr id="1028" name="Picture 1"/>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23850" y="6323013"/>
            <a:ext cx="8496300"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Slide Number Placeholder 5"/>
          <p:cNvSpPr>
            <a:spLocks noGrp="1"/>
          </p:cNvSpPr>
          <p:nvPr>
            <p:ph type="sldNum" sz="quarter" idx="4"/>
          </p:nvPr>
        </p:nvSpPr>
        <p:spPr>
          <a:xfrm>
            <a:off x="8382000" y="6600825"/>
            <a:ext cx="439738"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000000"/>
                </a:solidFill>
                <a:latin typeface="Neue Regular" charset="0"/>
                <a:cs typeface="Neue Regular" charset="0"/>
              </a:defRPr>
            </a:lvl1pPr>
          </a:lstStyle>
          <a:p>
            <a:pPr>
              <a:defRPr/>
            </a:pPr>
            <a:fld id="{AB7F4BBA-ED5E-A143-811A-CF05CF56A5BE}" type="slidenum">
              <a:rPr lang="en-US"/>
              <a:pPr>
                <a:defRPr/>
              </a:pPr>
              <a:t>‹#›</a:t>
            </a:fld>
            <a:endParaRPr lang="en-US"/>
          </a:p>
        </p:txBody>
      </p:sp>
      <p:sp>
        <p:nvSpPr>
          <p:cNvPr id="9" name="Footer Placeholder 2"/>
          <p:cNvSpPr>
            <a:spLocks noGrp="1"/>
          </p:cNvSpPr>
          <p:nvPr>
            <p:ph type="ftr" sz="quarter" idx="3"/>
          </p:nvPr>
        </p:nvSpPr>
        <p:spPr>
          <a:xfrm>
            <a:off x="7429500" y="6600825"/>
            <a:ext cx="1098550" cy="227013"/>
          </a:xfrm>
          <a:prstGeom prst="rect">
            <a:avLst/>
          </a:prstGeom>
        </p:spPr>
        <p:txBody>
          <a:bodyPr vert="horz" wrap="square" lIns="91440" tIns="45720" rIns="91440" bIns="45720" numCol="1" anchor="ctr" anchorCtr="0" compatLnSpc="1">
            <a:prstTxWarp prst="textNoShape">
              <a:avLst/>
            </a:prstTxWarp>
          </a:bodyPr>
          <a:lstStyle>
            <a:lvl1pPr algn="r">
              <a:defRPr sz="800">
                <a:latin typeface="Neue Regular" charset="0"/>
                <a:cs typeface="Neue Regular" charset="0"/>
              </a:defRPr>
            </a:lvl1pPr>
          </a:lstStyle>
          <a:p>
            <a:pPr>
              <a:defRPr/>
            </a:pPr>
            <a:r>
              <a:rPr lang="en-US"/>
              <a:t> |  00.00.2015 |</a:t>
            </a:r>
          </a:p>
        </p:txBody>
      </p:sp>
      <p:sp>
        <p:nvSpPr>
          <p:cNvPr id="11"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70" r:id="rId8"/>
  </p:sldLayoutIdLst>
  <p:txStyles>
    <p:titleStyle>
      <a:lvl1pPr algn="l" defTabSz="457200" rtl="0" eaLnBrk="0" fontAlgn="base" hangingPunct="0">
        <a:spcBef>
          <a:spcPct val="0"/>
        </a:spcBef>
        <a:spcAft>
          <a:spcPct val="0"/>
        </a:spcAft>
        <a:defRPr sz="4600" kern="1200">
          <a:solidFill>
            <a:srgbClr val="E82E21"/>
          </a:solidFill>
          <a:latin typeface="Neue Display Black"/>
          <a:ea typeface="ＭＳ Ｐゴシック" pitchFamily="-65" charset="-128"/>
          <a:cs typeface="Neue Display Black"/>
        </a:defRPr>
      </a:lvl1pPr>
      <a:lvl2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2pPr>
      <a:lvl3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3pPr>
      <a:lvl4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4pPr>
      <a:lvl5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5pPr>
      <a:lvl6pPr marL="4572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0" algn="l" defTabSz="457200" rtl="0" eaLnBrk="0" fontAlgn="base" hangingPunct="0">
        <a:lnSpc>
          <a:spcPts val="5200"/>
        </a:lnSpc>
        <a:spcBef>
          <a:spcPct val="0"/>
        </a:spcBef>
        <a:spcAft>
          <a:spcPts val="600"/>
        </a:spcAft>
        <a:defRPr sz="4000" kern="1200">
          <a:solidFill>
            <a:schemeClr val="tx1"/>
          </a:solidFill>
          <a:latin typeface="Neue Light"/>
          <a:ea typeface="ＭＳ Ｐゴシック" charset="0"/>
          <a:cs typeface="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C2323799-69C4-1F48-B67E-7C20D784D6F6}" type="slidenum">
              <a:rPr lang="en-US"/>
              <a:pPr>
                <a:defRPr/>
              </a:pPr>
              <a:t>‹#›</a:t>
            </a:fld>
            <a:endParaRPr lang="en-US"/>
          </a:p>
        </p:txBody>
      </p:sp>
      <p:pic>
        <p:nvPicPr>
          <p:cNvPr id="9219"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0" r:id="rId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7B8E939B-B9D2-C141-9C77-4BA03B93DCF7}" type="slidenum">
              <a:rPr lang="en-US"/>
              <a:pPr>
                <a:defRPr/>
              </a:pPr>
              <a:t>‹#›</a:t>
            </a:fld>
            <a:endParaRPr lang="en-US"/>
          </a:p>
        </p:txBody>
      </p:sp>
      <p:pic>
        <p:nvPicPr>
          <p:cNvPr id="11267"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1" r:id="rId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solidFill>
                  <a:srgbClr val="313231"/>
                </a:solidFill>
                <a:latin typeface="Neue Display Black" charset="0"/>
                <a:cs typeface="Neue Display Black" charset="0"/>
              </a:rPr>
            </a:br>
            <a:br>
              <a:rPr lang="en-US">
                <a:solidFill>
                  <a:srgbClr val="313231"/>
                </a:solidFill>
                <a:latin typeface="Neue Bold" charset="0"/>
                <a:cs typeface="Neue Bold" charset="0"/>
              </a:rPr>
            </a:br>
            <a:endParaRPr lang="en-US" sz="4600">
              <a:solidFill>
                <a:srgbClr val="313231"/>
              </a:solidFill>
              <a:latin typeface="Neue Display Black" charset="0"/>
              <a:cs typeface="Neue Display Black" charset="0"/>
            </a:endParaRPr>
          </a:p>
        </p:txBody>
      </p:sp>
      <p:sp>
        <p:nvSpPr>
          <p:cNvPr id="13315" name="Title Placeholder 15"/>
          <p:cNvSpPr>
            <a:spLocks noGrp="1"/>
          </p:cNvSpPr>
          <p:nvPr>
            <p:ph type="title"/>
          </p:nvPr>
        </p:nvSpPr>
        <p:spPr bwMode="auto">
          <a:xfrm>
            <a:off x="298450" y="45720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pic>
        <p:nvPicPr>
          <p:cNvPr id="13316" name="Picture 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23850" y="6323013"/>
            <a:ext cx="8496300"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Slide Number Placeholder 5"/>
          <p:cNvSpPr>
            <a:spLocks noGrp="1"/>
          </p:cNvSpPr>
          <p:nvPr>
            <p:ph type="sldNum" sz="quarter" idx="4"/>
          </p:nvPr>
        </p:nvSpPr>
        <p:spPr>
          <a:xfrm>
            <a:off x="8382000" y="6600825"/>
            <a:ext cx="439738"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000000"/>
                </a:solidFill>
                <a:latin typeface="Neue Regular" charset="0"/>
                <a:cs typeface="Neue Regular" charset="0"/>
              </a:defRPr>
            </a:lvl1pPr>
          </a:lstStyle>
          <a:p>
            <a:pPr>
              <a:defRPr/>
            </a:pPr>
            <a:fld id="{11EBCE4D-1028-1B4D-88BA-F27E627D930B}" type="slidenum">
              <a:rPr lang="en-US"/>
              <a:pPr>
                <a:defRPr/>
              </a:pPr>
              <a:t>‹#›</a:t>
            </a:fld>
            <a:endParaRPr lang="en-US"/>
          </a:p>
        </p:txBody>
      </p:sp>
      <p:sp>
        <p:nvSpPr>
          <p:cNvPr id="9" name="Footer Placeholder 2"/>
          <p:cNvSpPr>
            <a:spLocks noGrp="1"/>
          </p:cNvSpPr>
          <p:nvPr>
            <p:ph type="ftr" sz="quarter" idx="3"/>
          </p:nvPr>
        </p:nvSpPr>
        <p:spPr>
          <a:xfrm>
            <a:off x="7429500" y="6600825"/>
            <a:ext cx="1098550"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313231"/>
                </a:solidFill>
                <a:latin typeface="Neue Regular" charset="0"/>
                <a:cs typeface="Neue Regular" charset="0"/>
              </a:defRPr>
            </a:lvl1pPr>
          </a:lstStyle>
          <a:p>
            <a:pPr>
              <a:defRPr/>
            </a:pPr>
            <a:r>
              <a:rPr lang="en-US"/>
              <a:t> |  00.00.2015 |</a:t>
            </a:r>
          </a:p>
        </p:txBody>
      </p:sp>
      <p:sp>
        <p:nvSpPr>
          <p:cNvPr id="11"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Lst>
  <p:txStyles>
    <p:titleStyle>
      <a:lvl1pPr algn="l" defTabSz="457200" rtl="0" eaLnBrk="0" fontAlgn="base" hangingPunct="0">
        <a:spcBef>
          <a:spcPct val="0"/>
        </a:spcBef>
        <a:spcAft>
          <a:spcPct val="0"/>
        </a:spcAft>
        <a:defRPr sz="4600" kern="1200">
          <a:solidFill>
            <a:srgbClr val="E82E21"/>
          </a:solidFill>
          <a:latin typeface="Neue Display Black"/>
          <a:ea typeface="ＭＳ Ｐゴシック" pitchFamily="-65" charset="-128"/>
          <a:cs typeface="Neue Display Black"/>
        </a:defRPr>
      </a:lvl1pPr>
      <a:lvl2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2pPr>
      <a:lvl3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3pPr>
      <a:lvl4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4pPr>
      <a:lvl5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5pPr>
      <a:lvl6pPr marL="4572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0" algn="l" defTabSz="457200" rtl="0" eaLnBrk="0" fontAlgn="base" hangingPunct="0">
        <a:lnSpc>
          <a:spcPts val="5200"/>
        </a:lnSpc>
        <a:spcBef>
          <a:spcPct val="0"/>
        </a:spcBef>
        <a:spcAft>
          <a:spcPts val="600"/>
        </a:spcAft>
        <a:defRPr sz="4000" kern="1200">
          <a:solidFill>
            <a:schemeClr val="tx1"/>
          </a:solidFill>
          <a:latin typeface="Neue Light"/>
          <a:ea typeface="ＭＳ Ｐゴシック" charset="0"/>
          <a:cs typeface="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DDF4D609-3E3A-6D4D-A8F1-E4532EBBB221}" type="slidenum">
              <a:rPr lang="en-US"/>
              <a:pPr>
                <a:defRPr/>
              </a:pPr>
              <a:t>‹#›</a:t>
            </a:fld>
            <a:endParaRPr lang="en-US"/>
          </a:p>
        </p:txBody>
      </p:sp>
      <p:pic>
        <p:nvPicPr>
          <p:cNvPr id="20483"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9" r:id="rId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a:xfrm>
            <a:off x="1143000" y="2209800"/>
            <a:ext cx="7772400" cy="1492250"/>
          </a:xfrm>
          <a:noFill/>
        </p:spPr>
        <p:txBody>
          <a:bodyPr lIns="92075" tIns="46038" rIns="92075" bIns="46038"/>
          <a:lstStyle/>
          <a:p>
            <a:pPr eaLnBrk="1" hangingPunct="1"/>
            <a:r>
              <a:rPr lang="en-US" sz="3600">
                <a:latin typeface="Neue Display Black" charset="0"/>
                <a:ea typeface="ＭＳ Ｐゴシック" charset="0"/>
              </a:rPr>
              <a:t>Making Teams </a:t>
            </a:r>
            <a:r>
              <a:rPr lang="en-US" sz="3600" dirty="0">
                <a:latin typeface="Neue Display Black" charset="0"/>
                <a:ea typeface="ＭＳ Ｐゴシック" charset="0"/>
              </a:rPr>
              <a:t>E</a:t>
            </a:r>
            <a:r>
              <a:rPr lang="en-US" sz="3600">
                <a:latin typeface="Neue Display Black" charset="0"/>
                <a:ea typeface="ＭＳ Ｐゴシック" charset="0"/>
              </a:rPr>
              <a:t>ffective</a:t>
            </a:r>
            <a:endParaRPr lang="en-US" sz="3600" dirty="0">
              <a:latin typeface="Neue Display Black" charset="0"/>
              <a:ea typeface="ＭＳ Ｐゴシック" charset="0"/>
            </a:endParaRPr>
          </a:p>
        </p:txBody>
      </p:sp>
      <p:sp>
        <p:nvSpPr>
          <p:cNvPr id="24578" name="Rectangle 3"/>
          <p:cNvSpPr>
            <a:spLocks noGrp="1" noChangeArrowheads="1"/>
          </p:cNvSpPr>
          <p:nvPr>
            <p:ph type="subTitle" idx="1"/>
          </p:nvPr>
        </p:nvSpPr>
        <p:spPr/>
        <p:txBody>
          <a:bodyPr lIns="92075" tIns="46038" rIns="92075" bIns="46038"/>
          <a:lstStyle/>
          <a:p>
            <a:pPr marL="342900" indent="-342900" eaLnBrk="1" hangingPunct="1">
              <a:spcBef>
                <a:spcPct val="0"/>
              </a:spcBef>
              <a:defRPr/>
            </a:pPr>
            <a:endParaRPr lang="en-US">
              <a:latin typeface="Tahoma" charset="0"/>
              <a:ea typeface="ＭＳ Ｐゴシック" charset="0"/>
            </a:endParaRPr>
          </a:p>
        </p:txBody>
      </p:sp>
      <p:sp>
        <p:nvSpPr>
          <p:cNvPr id="4" name="TextBox 3"/>
          <p:cNvSpPr txBox="1"/>
          <p:nvPr/>
        </p:nvSpPr>
        <p:spPr>
          <a:xfrm>
            <a:off x="861299" y="5638800"/>
            <a:ext cx="7194510" cy="646331"/>
          </a:xfrm>
          <a:prstGeom prst="rect">
            <a:avLst/>
          </a:prstGeom>
          <a:noFill/>
        </p:spPr>
        <p:txBody>
          <a:bodyPr wrap="none" rtlCol="0">
            <a:spAutoFit/>
          </a:bodyPr>
          <a:lstStyle/>
          <a:p>
            <a:r>
              <a:rPr lang="en-US" dirty="0">
                <a:latin typeface="+mn-lt"/>
              </a:rPr>
              <a:t>Pioneers, Drivers,  Guardians, and Integrators. (2017). Suzanne M. Johnson </a:t>
            </a:r>
          </a:p>
          <a:p>
            <a:r>
              <a:rPr lang="en-US" dirty="0" err="1">
                <a:latin typeface="+mn-lt"/>
              </a:rPr>
              <a:t>Vickberg</a:t>
            </a:r>
            <a:r>
              <a:rPr lang="en-US" dirty="0">
                <a:latin typeface="+mn-lt"/>
              </a:rPr>
              <a:t> and Kim </a:t>
            </a:r>
            <a:r>
              <a:rPr lang="en-US" dirty="0" err="1">
                <a:latin typeface="+mn-lt"/>
              </a:rPr>
              <a:t>Christfort</a:t>
            </a:r>
            <a:r>
              <a:rPr lang="en-US" dirty="0">
                <a:latin typeface="+mn-lt"/>
              </a:rPr>
              <a:t>. </a:t>
            </a:r>
            <a:r>
              <a:rPr lang="en-US" i="1" dirty="0">
                <a:latin typeface="+mn-lt"/>
              </a:rPr>
              <a:t>Harvard Business Review. </a:t>
            </a:r>
            <a:r>
              <a:rPr lang="en-US" dirty="0">
                <a:latin typeface="+mn-lt"/>
              </a:rPr>
              <a:t>March-April.</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endParaRPr lang="en-US">
              <a:latin typeface="Tahoma" charset="0"/>
              <a:ea typeface="ＭＳ Ｐゴシック" charset="0"/>
            </a:endParaRPr>
          </a:p>
        </p:txBody>
      </p:sp>
      <p:sp>
        <p:nvSpPr>
          <p:cNvPr id="41986" name="Content Placeholder 2"/>
          <p:cNvSpPr>
            <a:spLocks noGrp="1"/>
          </p:cNvSpPr>
          <p:nvPr>
            <p:ph idx="1"/>
          </p:nvPr>
        </p:nvSpPr>
        <p:spPr bwMode="auto">
          <a:xfrm>
            <a:off x="838200" y="1295400"/>
            <a:ext cx="7313613" cy="40560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800" dirty="0">
                <a:latin typeface="Calibri" charset="0"/>
                <a:ea typeface="ＭＳ Ｐゴシック" charset="0"/>
                <a:cs typeface="ＭＳ Ｐゴシック" charset="0"/>
              </a:rPr>
              <a:t>A leader’s role is to ensure that </a:t>
            </a:r>
            <a:r>
              <a:rPr lang="en-US" sz="2800" i="1" dirty="0">
                <a:latin typeface="Calibri" charset="0"/>
                <a:ea typeface="ＭＳ Ｐゴシック" charset="0"/>
                <a:cs typeface="ＭＳ Ｐゴシック" charset="0"/>
              </a:rPr>
              <a:t>roles and responsibilities are clearly defined</a:t>
            </a:r>
            <a:r>
              <a:rPr lang="en-US" sz="2800" b="1" dirty="0">
                <a:latin typeface="Calibri" charset="0"/>
                <a:ea typeface="ＭＳ Ｐゴシック" charset="0"/>
                <a:cs typeface="ＭＳ Ｐゴシック" charset="0"/>
              </a:rPr>
              <a:t> </a:t>
            </a:r>
            <a:r>
              <a:rPr lang="en-US" sz="2800" dirty="0">
                <a:latin typeface="Calibri" charset="0"/>
                <a:ea typeface="ＭＳ Ｐゴシック" charset="0"/>
                <a:cs typeface="ＭＳ Ｐゴシック" charset="0"/>
              </a:rPr>
              <a:t>for each specific task</a:t>
            </a:r>
          </a:p>
          <a:p>
            <a:pPr eaLnBrk="1" hangingPunct="1"/>
            <a:r>
              <a:rPr lang="en-US" sz="2800" dirty="0">
                <a:latin typeface="Calibri" charset="0"/>
                <a:ea typeface="ＭＳ Ｐゴシック" charset="0"/>
                <a:cs typeface="ＭＳ Ｐゴシック" charset="0"/>
              </a:rPr>
              <a:t>A leader’s role is to ensure that each team member understands a project’s purpose, vision, mission, importance (urgency) and strategy ...</a:t>
            </a:r>
          </a:p>
          <a:p>
            <a:pPr eaLnBrk="1" hangingPunct="1"/>
            <a:r>
              <a:rPr lang="en-US" sz="2800" dirty="0">
                <a:latin typeface="Calibri" charset="0"/>
                <a:ea typeface="ＭＳ Ｐゴシック" charset="0"/>
                <a:cs typeface="ＭＳ Ｐゴシック" charset="0"/>
              </a:rPr>
              <a:t>… but leaves the exact approach to the discretion of team members.</a:t>
            </a:r>
          </a:p>
          <a:p>
            <a:pPr eaLnBrk="1" hangingPunct="1"/>
            <a:endParaRPr lang="en-US" dirty="0">
              <a:latin typeface="Tahoma" charset="0"/>
              <a:ea typeface="ＭＳ Ｐゴシック" charset="0"/>
              <a:cs typeface="ＭＳ Ｐゴシック"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Rectangle 2"/>
          <p:cNvSpPr>
            <a:spLocks noGrp="1" noRot="1" noChangeArrowheads="1"/>
          </p:cNvSpPr>
          <p:nvPr>
            <p:ph type="title"/>
          </p:nvPr>
        </p:nvSpPr>
        <p:spPr>
          <a:noFill/>
        </p:spPr>
        <p:txBody>
          <a:bodyPr lIns="92075" tIns="46038" rIns="92075" bIns="46038" anchor="b"/>
          <a:lstStyle/>
          <a:p>
            <a:pPr eaLnBrk="1" hangingPunct="1"/>
            <a:r>
              <a:rPr lang="en-US" sz="2800">
                <a:latin typeface="Neue Display Black" charset="0"/>
                <a:ea typeface="ＭＳ Ｐゴシック" charset="0"/>
              </a:rPr>
              <a:t>Instituting a Team-Based Approach</a:t>
            </a:r>
            <a:br>
              <a:rPr lang="en-US" sz="2800">
                <a:latin typeface="Neue Display Black" charset="0"/>
                <a:ea typeface="ＭＳ Ｐゴシック" charset="0"/>
              </a:rPr>
            </a:br>
            <a:r>
              <a:rPr lang="en-US" sz="2800">
                <a:latin typeface="Neue Display Black" charset="0"/>
                <a:ea typeface="ＭＳ Ｐゴシック" charset="0"/>
              </a:rPr>
              <a:t>(Scrum Management) </a:t>
            </a:r>
          </a:p>
        </p:txBody>
      </p:sp>
      <p:sp>
        <p:nvSpPr>
          <p:cNvPr id="43010" name="Rectangle 3"/>
          <p:cNvSpPr>
            <a:spLocks noGrp="1" noChangeArrowheads="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r>
              <a:rPr lang="en-US" sz="2800" dirty="0">
                <a:ea typeface="ＭＳ Ｐゴシック" charset="0"/>
                <a:cs typeface="ＭＳ Ｐゴシック" charset="0"/>
              </a:rPr>
              <a:t>Teams must be supported by effective systems:</a:t>
            </a:r>
          </a:p>
          <a:p>
            <a:pPr lvl="1" eaLnBrk="1" hangingPunct="1"/>
            <a:r>
              <a:rPr lang="en-US" sz="2400" dirty="0">
                <a:ea typeface="ＭＳ Ｐゴシック" charset="0"/>
              </a:rPr>
              <a:t>Management assigns mission and how it aligns with broader organizational goals.</a:t>
            </a:r>
          </a:p>
          <a:p>
            <a:pPr lvl="1" eaLnBrk="1" hangingPunct="1"/>
            <a:r>
              <a:rPr lang="en-US" sz="2400" dirty="0">
                <a:ea typeface="ＭＳ Ｐゴシック" charset="0"/>
              </a:rPr>
              <a:t>Team writes charter and decides on approach, tasks and strategy.</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7" name="Rectangle 2"/>
          <p:cNvSpPr>
            <a:spLocks noGrp="1" noRot="1" noChangeArrowheads="1"/>
          </p:cNvSpPr>
          <p:nvPr>
            <p:ph type="title"/>
          </p:nvPr>
        </p:nvSpPr>
        <p:spPr/>
        <p:txBody>
          <a:bodyPr lIns="92075" tIns="46038" rIns="92075" bIns="46038" anchor="b"/>
          <a:lstStyle/>
          <a:p>
            <a:pPr eaLnBrk="1" hangingPunct="1"/>
            <a:endParaRPr lang="en-US">
              <a:latin typeface="Tahoma" charset="0"/>
              <a:ea typeface="ＭＳ Ｐゴシック" charset="0"/>
            </a:endParaRPr>
          </a:p>
        </p:txBody>
      </p:sp>
      <p:sp>
        <p:nvSpPr>
          <p:cNvPr id="45058" name="Rectangle 3"/>
          <p:cNvSpPr>
            <a:spLocks noGrp="1" noChangeArrowheads="1"/>
          </p:cNvSpPr>
          <p:nvPr>
            <p:ph idx="1"/>
          </p:nvPr>
        </p:nvSpPr>
        <p:spPr bwMode="auto">
          <a:xfrm>
            <a:off x="609600" y="1524000"/>
            <a:ext cx="7389813" cy="45132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1" eaLnBrk="1" hangingPunct="1"/>
            <a:r>
              <a:rPr lang="en-US" dirty="0">
                <a:latin typeface="Calibri" charset="0"/>
                <a:ea typeface="ＭＳ Ｐゴシック" charset="0"/>
                <a:cs typeface="Neue Display Black" charset="0"/>
              </a:rPr>
              <a:t>Team evaluates progress, and then reports on its progress.</a:t>
            </a:r>
          </a:p>
          <a:p>
            <a:pPr lvl="1" eaLnBrk="1" hangingPunct="1"/>
            <a:r>
              <a:rPr lang="en-US" dirty="0">
                <a:latin typeface="Calibri" charset="0"/>
                <a:ea typeface="ＭＳ Ｐゴシック" charset="0"/>
                <a:cs typeface="Neue Display Black" charset="0"/>
              </a:rPr>
              <a:t>Meets regularly as a team (online or in person).</a:t>
            </a:r>
          </a:p>
          <a:p>
            <a:pPr lvl="1" eaLnBrk="1" hangingPunct="1"/>
            <a:r>
              <a:rPr lang="en-US" dirty="0">
                <a:latin typeface="Calibri" charset="0"/>
                <a:ea typeface="ＭＳ Ｐゴシック" charset="0"/>
                <a:cs typeface="Neue Display Black" charset="0"/>
              </a:rPr>
              <a:t>Team evaluates its own performance.</a:t>
            </a:r>
          </a:p>
          <a:p>
            <a:pPr lvl="2" eaLnBrk="1" hangingPunct="1"/>
            <a:r>
              <a:rPr lang="en-US" dirty="0">
                <a:latin typeface="Calibri" charset="0"/>
                <a:ea typeface="ＭＳ Ｐゴシック" charset="0"/>
                <a:cs typeface="Neue Display Black" charset="0"/>
              </a:rPr>
              <a:t>Satisfaction surveys (internal and external)</a:t>
            </a:r>
          </a:p>
          <a:p>
            <a:pPr lvl="2" eaLnBrk="1" hangingPunct="1"/>
            <a:r>
              <a:rPr lang="en-US" dirty="0">
                <a:latin typeface="Calibri" charset="0"/>
                <a:ea typeface="ＭＳ Ｐゴシック" charset="0"/>
                <a:cs typeface="Neue Display Black" charset="0"/>
              </a:rPr>
              <a:t>Performance coaching</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endParaRPr lang="en-US">
              <a:latin typeface="Verdana" charset="0"/>
              <a:ea typeface="ＭＳ Ｐゴシック" charset="0"/>
            </a:endParaRPr>
          </a:p>
        </p:txBody>
      </p:sp>
      <p:sp>
        <p:nvSpPr>
          <p:cNvPr id="47106" name="Content Placeholder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sz="2400" dirty="0">
                <a:latin typeface="Calibri" charset="0"/>
                <a:ea typeface="ＭＳ Ｐゴシック" charset="0"/>
              </a:rPr>
              <a:t>Conducts effective post-mortems on each project section completed.</a:t>
            </a:r>
          </a:p>
          <a:p>
            <a:pPr lvl="1" eaLnBrk="1" hangingPunct="1"/>
            <a:r>
              <a:rPr lang="en-US" sz="2400" dirty="0">
                <a:latin typeface="Calibri" charset="0"/>
                <a:ea typeface="ＭＳ Ｐゴシック" charset="0"/>
              </a:rPr>
              <a:t>Team </a:t>
            </a:r>
            <a:r>
              <a:rPr lang="en-US" sz="2400" b="1" dirty="0">
                <a:latin typeface="Calibri" charset="0"/>
                <a:ea typeface="ＭＳ Ｐゴシック" charset="0"/>
              </a:rPr>
              <a:t>debriefs</a:t>
            </a:r>
            <a:r>
              <a:rPr lang="en-US" sz="2400" dirty="0">
                <a:latin typeface="Calibri" charset="0"/>
                <a:ea typeface="ＭＳ Ｐゴシック" charset="0"/>
              </a:rPr>
              <a:t> after project completion.</a:t>
            </a:r>
          </a:p>
          <a:p>
            <a:pPr lvl="2" eaLnBrk="1" hangingPunct="1"/>
            <a:r>
              <a:rPr lang="en-US" dirty="0">
                <a:latin typeface="Calibri" charset="0"/>
                <a:ea typeface="ＭＳ Ｐゴシック" charset="0"/>
              </a:rPr>
              <a:t>Feedback given to individual members.</a:t>
            </a:r>
          </a:p>
          <a:p>
            <a:pPr lvl="2" eaLnBrk="1" hangingPunct="1"/>
            <a:r>
              <a:rPr lang="en-US" dirty="0">
                <a:latin typeface="Calibri" charset="0"/>
                <a:ea typeface="ＭＳ Ｐゴシック" charset="0"/>
              </a:rPr>
              <a:t>Team disbands, regroups (depending on the project or task) or continues.</a:t>
            </a:r>
          </a:p>
          <a:p>
            <a:pPr marL="0" indent="0" eaLnBrk="1" hangingPunct="1">
              <a:buFont typeface="Wingdings" charset="0"/>
              <a:buNone/>
            </a:pPr>
            <a:endParaRPr lang="en-US" dirty="0">
              <a:latin typeface="Calibri" charset="0"/>
              <a:ea typeface="ＭＳ Ｐゴシック" charset="0"/>
              <a:cs typeface="ＭＳ Ｐゴシック"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3600" dirty="0"/>
              <a:t>The five dysfunctions of a team</a:t>
            </a:r>
          </a:p>
        </p:txBody>
      </p:sp>
      <p:sp>
        <p:nvSpPr>
          <p:cNvPr id="4" name="Subtitle 3"/>
          <p:cNvSpPr>
            <a:spLocks noGrp="1"/>
          </p:cNvSpPr>
          <p:nvPr>
            <p:ph type="subTitle" idx="1"/>
          </p:nvPr>
        </p:nvSpPr>
        <p:spPr/>
        <p:txBody>
          <a:bodyPr/>
          <a:lstStyle/>
          <a:p>
            <a:endParaRPr lang="en-US"/>
          </a:p>
        </p:txBody>
      </p:sp>
      <p:sp>
        <p:nvSpPr>
          <p:cNvPr id="5" name="TextBox 4"/>
          <p:cNvSpPr txBox="1"/>
          <p:nvPr/>
        </p:nvSpPr>
        <p:spPr>
          <a:xfrm>
            <a:off x="1932163" y="5473687"/>
            <a:ext cx="5172710" cy="646331"/>
          </a:xfrm>
          <a:prstGeom prst="rect">
            <a:avLst/>
          </a:prstGeom>
          <a:noFill/>
        </p:spPr>
        <p:txBody>
          <a:bodyPr wrap="none" rtlCol="0">
            <a:spAutoFit/>
          </a:bodyPr>
          <a:lstStyle/>
          <a:p>
            <a:r>
              <a:rPr lang="en-US" i="1" dirty="0">
                <a:latin typeface="+mn-lt"/>
              </a:rPr>
              <a:t>The Five Dysfunctions of a Team; A Leadership Fable. </a:t>
            </a:r>
            <a:endParaRPr lang="en-US" dirty="0">
              <a:latin typeface="+mn-lt"/>
            </a:endParaRPr>
          </a:p>
          <a:p>
            <a:r>
              <a:rPr lang="en-US" dirty="0">
                <a:latin typeface="+mn-lt"/>
              </a:rPr>
              <a:t>Patrick </a:t>
            </a:r>
            <a:r>
              <a:rPr lang="en-US" dirty="0" err="1">
                <a:latin typeface="+mn-lt"/>
              </a:rPr>
              <a:t>Lencioni</a:t>
            </a:r>
            <a:r>
              <a:rPr lang="en-US" dirty="0">
                <a:latin typeface="+mn-lt"/>
              </a:rPr>
              <a:t>. (2002). San Francisco: </a:t>
            </a:r>
            <a:r>
              <a:rPr lang="en-US" dirty="0" err="1">
                <a:latin typeface="+mn-lt"/>
              </a:rPr>
              <a:t>Jossey</a:t>
            </a:r>
            <a:r>
              <a:rPr lang="en-US" dirty="0">
                <a:latin typeface="+mn-lt"/>
              </a:rPr>
              <a:t> Bass</a:t>
            </a:r>
          </a:p>
        </p:txBody>
      </p:sp>
    </p:spTree>
    <p:extLst>
      <p:ext uri="{BB962C8B-B14F-4D97-AF65-F5344CB8AC3E}">
        <p14:creationId xmlns:p14="http://schemas.microsoft.com/office/powerpoint/2010/main" val="1943886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a:t>The Five Dysfunction of a Team</a:t>
            </a:r>
          </a:p>
        </p:txBody>
      </p:sp>
      <p:cxnSp>
        <p:nvCxnSpPr>
          <p:cNvPr id="6" name="Straight Connector 5"/>
          <p:cNvCxnSpPr/>
          <p:nvPr/>
        </p:nvCxnSpPr>
        <p:spPr>
          <a:xfrm flipH="1">
            <a:off x="1432233" y="1200195"/>
            <a:ext cx="2756374" cy="444697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188607" y="1200195"/>
            <a:ext cx="2621258" cy="444697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432233" y="5647169"/>
            <a:ext cx="5377632"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1828800" y="4944650"/>
            <a:ext cx="4602738" cy="83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310490" y="4255641"/>
            <a:ext cx="366896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3281948" y="5102208"/>
            <a:ext cx="1839378" cy="369332"/>
          </a:xfrm>
          <a:prstGeom prst="rect">
            <a:avLst/>
          </a:prstGeom>
          <a:noFill/>
        </p:spPr>
        <p:txBody>
          <a:bodyPr wrap="none" rtlCol="0">
            <a:spAutoFit/>
          </a:bodyPr>
          <a:lstStyle/>
          <a:p>
            <a:r>
              <a:rPr lang="en-US" b="1" dirty="0">
                <a:latin typeface="+mn-lt"/>
              </a:rPr>
              <a:t>Absence  of Trust</a:t>
            </a:r>
          </a:p>
        </p:txBody>
      </p:sp>
      <p:sp>
        <p:nvSpPr>
          <p:cNvPr id="23" name="TextBox 22"/>
          <p:cNvSpPr txBox="1"/>
          <p:nvPr/>
        </p:nvSpPr>
        <p:spPr>
          <a:xfrm>
            <a:off x="3237848" y="4440219"/>
            <a:ext cx="1635709" cy="369332"/>
          </a:xfrm>
          <a:prstGeom prst="rect">
            <a:avLst/>
          </a:prstGeom>
          <a:noFill/>
        </p:spPr>
        <p:txBody>
          <a:bodyPr wrap="none" rtlCol="0">
            <a:spAutoFit/>
          </a:bodyPr>
          <a:lstStyle/>
          <a:p>
            <a:r>
              <a:rPr lang="en-US" b="1" dirty="0">
                <a:latin typeface="+mn-lt"/>
              </a:rPr>
              <a:t>Fear of Conflict</a:t>
            </a:r>
          </a:p>
        </p:txBody>
      </p:sp>
      <p:sp>
        <p:nvSpPr>
          <p:cNvPr id="24" name="TextBox 23"/>
          <p:cNvSpPr txBox="1"/>
          <p:nvPr/>
        </p:nvSpPr>
        <p:spPr>
          <a:xfrm>
            <a:off x="3407341" y="3526103"/>
            <a:ext cx="1451088" cy="646331"/>
          </a:xfrm>
          <a:prstGeom prst="rect">
            <a:avLst/>
          </a:prstGeom>
          <a:noFill/>
        </p:spPr>
        <p:txBody>
          <a:bodyPr wrap="none" rtlCol="0">
            <a:spAutoFit/>
          </a:bodyPr>
          <a:lstStyle/>
          <a:p>
            <a:pPr algn="ctr"/>
            <a:r>
              <a:rPr lang="en-US" b="1" dirty="0">
                <a:latin typeface="+mn-lt"/>
              </a:rPr>
              <a:t>Lack of </a:t>
            </a:r>
          </a:p>
          <a:p>
            <a:pPr algn="ctr"/>
            <a:r>
              <a:rPr lang="en-US" b="1" dirty="0">
                <a:latin typeface="+mn-lt"/>
              </a:rPr>
              <a:t>Commitment</a:t>
            </a:r>
          </a:p>
        </p:txBody>
      </p:sp>
      <p:cxnSp>
        <p:nvCxnSpPr>
          <p:cNvPr id="30" name="Straight Connector 29"/>
          <p:cNvCxnSpPr/>
          <p:nvPr/>
        </p:nvCxnSpPr>
        <p:spPr>
          <a:xfrm>
            <a:off x="2783397" y="3526103"/>
            <a:ext cx="27872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3237848" y="2785519"/>
            <a:ext cx="19117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3525605" y="2785519"/>
            <a:ext cx="1569660" cy="923330"/>
          </a:xfrm>
          <a:prstGeom prst="rect">
            <a:avLst/>
          </a:prstGeom>
          <a:noFill/>
        </p:spPr>
        <p:txBody>
          <a:bodyPr wrap="none" rtlCol="0">
            <a:spAutoFit/>
          </a:bodyPr>
          <a:lstStyle/>
          <a:p>
            <a:r>
              <a:rPr lang="en-US" b="1" dirty="0">
                <a:latin typeface="+mn-lt"/>
              </a:rPr>
              <a:t>Avoidance of</a:t>
            </a:r>
          </a:p>
          <a:p>
            <a:r>
              <a:rPr lang="en-US" b="1" dirty="0">
                <a:latin typeface="+mn-lt"/>
              </a:rPr>
              <a:t>Accountability</a:t>
            </a:r>
          </a:p>
          <a:p>
            <a:endParaRPr lang="en-US" dirty="0"/>
          </a:p>
        </p:txBody>
      </p:sp>
      <p:sp>
        <p:nvSpPr>
          <p:cNvPr id="37" name="TextBox 36"/>
          <p:cNvSpPr txBox="1"/>
          <p:nvPr/>
        </p:nvSpPr>
        <p:spPr>
          <a:xfrm>
            <a:off x="3599739" y="2070199"/>
            <a:ext cx="1258690" cy="646331"/>
          </a:xfrm>
          <a:prstGeom prst="rect">
            <a:avLst/>
          </a:prstGeom>
          <a:noFill/>
        </p:spPr>
        <p:txBody>
          <a:bodyPr wrap="none" rtlCol="0">
            <a:spAutoFit/>
          </a:bodyPr>
          <a:lstStyle/>
          <a:p>
            <a:r>
              <a:rPr lang="en-US" b="1" dirty="0">
                <a:latin typeface="+mn-lt"/>
              </a:rPr>
              <a:t>Inattention </a:t>
            </a:r>
          </a:p>
          <a:p>
            <a:r>
              <a:rPr lang="en-US" b="1" dirty="0">
                <a:latin typeface="+mn-lt"/>
              </a:rPr>
              <a:t>to Results</a:t>
            </a:r>
          </a:p>
        </p:txBody>
      </p:sp>
      <p:sp>
        <p:nvSpPr>
          <p:cNvPr id="38" name="TextBox 37"/>
          <p:cNvSpPr txBox="1"/>
          <p:nvPr/>
        </p:nvSpPr>
        <p:spPr>
          <a:xfrm>
            <a:off x="5149549" y="2130449"/>
            <a:ext cx="1595922" cy="369332"/>
          </a:xfrm>
          <a:prstGeom prst="rect">
            <a:avLst/>
          </a:prstGeom>
          <a:noFill/>
        </p:spPr>
        <p:txBody>
          <a:bodyPr wrap="none" rtlCol="0">
            <a:spAutoFit/>
          </a:bodyPr>
          <a:lstStyle/>
          <a:p>
            <a:r>
              <a:rPr lang="en-US" b="1" dirty="0">
                <a:solidFill>
                  <a:srgbClr val="FF0000"/>
                </a:solidFill>
                <a:latin typeface="+mn-lt"/>
              </a:rPr>
              <a:t>Status and Ego</a:t>
            </a:r>
          </a:p>
        </p:txBody>
      </p:sp>
      <p:sp>
        <p:nvSpPr>
          <p:cNvPr id="39" name="TextBox 38"/>
          <p:cNvSpPr txBox="1"/>
          <p:nvPr/>
        </p:nvSpPr>
        <p:spPr>
          <a:xfrm>
            <a:off x="5561296" y="2850604"/>
            <a:ext cx="1595309" cy="369332"/>
          </a:xfrm>
          <a:prstGeom prst="rect">
            <a:avLst/>
          </a:prstGeom>
          <a:noFill/>
        </p:spPr>
        <p:txBody>
          <a:bodyPr wrap="none" rtlCol="0">
            <a:spAutoFit/>
          </a:bodyPr>
          <a:lstStyle/>
          <a:p>
            <a:r>
              <a:rPr lang="en-US" b="1" dirty="0">
                <a:solidFill>
                  <a:srgbClr val="FF0000"/>
                </a:solidFill>
                <a:latin typeface="+mn-lt"/>
              </a:rPr>
              <a:t>Low Standards</a:t>
            </a:r>
          </a:p>
        </p:txBody>
      </p:sp>
      <p:sp>
        <p:nvSpPr>
          <p:cNvPr id="40" name="TextBox 39"/>
          <p:cNvSpPr txBox="1"/>
          <p:nvPr/>
        </p:nvSpPr>
        <p:spPr>
          <a:xfrm>
            <a:off x="5979454" y="3575758"/>
            <a:ext cx="1172241" cy="369332"/>
          </a:xfrm>
          <a:prstGeom prst="rect">
            <a:avLst/>
          </a:prstGeom>
          <a:noFill/>
        </p:spPr>
        <p:txBody>
          <a:bodyPr wrap="none" rtlCol="0">
            <a:spAutoFit/>
          </a:bodyPr>
          <a:lstStyle/>
          <a:p>
            <a:r>
              <a:rPr lang="en-US" b="1" dirty="0">
                <a:solidFill>
                  <a:srgbClr val="FF0000"/>
                </a:solidFill>
                <a:latin typeface="+mn-lt"/>
              </a:rPr>
              <a:t>Ambiguity</a:t>
            </a:r>
          </a:p>
        </p:txBody>
      </p:sp>
      <p:sp>
        <p:nvSpPr>
          <p:cNvPr id="41" name="TextBox 40"/>
          <p:cNvSpPr txBox="1"/>
          <p:nvPr/>
        </p:nvSpPr>
        <p:spPr>
          <a:xfrm>
            <a:off x="6431538" y="4440219"/>
            <a:ext cx="1941557" cy="369332"/>
          </a:xfrm>
          <a:prstGeom prst="rect">
            <a:avLst/>
          </a:prstGeom>
          <a:noFill/>
        </p:spPr>
        <p:txBody>
          <a:bodyPr wrap="none" rtlCol="0">
            <a:spAutoFit/>
          </a:bodyPr>
          <a:lstStyle/>
          <a:p>
            <a:r>
              <a:rPr lang="en-US" b="1" dirty="0">
                <a:solidFill>
                  <a:srgbClr val="FF0000"/>
                </a:solidFill>
                <a:latin typeface="+mn-lt"/>
              </a:rPr>
              <a:t>Artificial Harmony</a:t>
            </a:r>
          </a:p>
        </p:txBody>
      </p:sp>
      <p:sp>
        <p:nvSpPr>
          <p:cNvPr id="42" name="TextBox 41"/>
          <p:cNvSpPr txBox="1"/>
          <p:nvPr/>
        </p:nvSpPr>
        <p:spPr>
          <a:xfrm>
            <a:off x="6809865" y="5102208"/>
            <a:ext cx="1582484" cy="369332"/>
          </a:xfrm>
          <a:prstGeom prst="rect">
            <a:avLst/>
          </a:prstGeom>
          <a:noFill/>
        </p:spPr>
        <p:txBody>
          <a:bodyPr wrap="none" rtlCol="0">
            <a:spAutoFit/>
          </a:bodyPr>
          <a:lstStyle/>
          <a:p>
            <a:r>
              <a:rPr lang="en-US" b="1" dirty="0">
                <a:solidFill>
                  <a:srgbClr val="FF0000"/>
                </a:solidFill>
                <a:latin typeface="+mn-lt"/>
              </a:rPr>
              <a:t>Invulnerability</a:t>
            </a:r>
          </a:p>
        </p:txBody>
      </p:sp>
    </p:spTree>
    <p:extLst>
      <p:ext uri="{BB962C8B-B14F-4D97-AF65-F5344CB8AC3E}">
        <p14:creationId xmlns:p14="http://schemas.microsoft.com/office/powerpoint/2010/main" val="421441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0">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6">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7">
                                            <p:txEl>
                                              <p:pRg st="0" end="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Members of teams with an absence of trust</a:t>
            </a:r>
          </a:p>
        </p:txBody>
      </p:sp>
      <p:sp>
        <p:nvSpPr>
          <p:cNvPr id="3" name="Rectangle 2"/>
          <p:cNvSpPr/>
          <p:nvPr/>
        </p:nvSpPr>
        <p:spPr>
          <a:xfrm>
            <a:off x="298449" y="1720840"/>
            <a:ext cx="8740835" cy="3416320"/>
          </a:xfrm>
          <a:prstGeom prst="rect">
            <a:avLst/>
          </a:prstGeom>
        </p:spPr>
        <p:txBody>
          <a:bodyPr wrap="square">
            <a:spAutoFit/>
          </a:bodyPr>
          <a:lstStyle/>
          <a:p>
            <a:pPr marL="457200" indent="-457200">
              <a:buFont typeface="Arial"/>
              <a:buChar char="•"/>
            </a:pPr>
            <a:r>
              <a:rPr lang="en-US" sz="2400" dirty="0">
                <a:latin typeface="+mn-lt"/>
              </a:rPr>
              <a:t>Conceal</a:t>
            </a:r>
            <a:r>
              <a:rPr lang="en-US" sz="2400" baseline="0" dirty="0">
                <a:latin typeface="+mn-lt"/>
              </a:rPr>
              <a:t> their weaknesses and mistakes from one another.</a:t>
            </a:r>
          </a:p>
          <a:p>
            <a:pPr marL="457200" indent="-457200">
              <a:buFont typeface="Arial"/>
              <a:buChar char="•"/>
            </a:pPr>
            <a:r>
              <a:rPr lang="en-US" sz="2400" baseline="0" dirty="0">
                <a:latin typeface="+mn-lt"/>
              </a:rPr>
              <a:t>Hesitate to ask for help or provide constructive feedback.</a:t>
            </a:r>
          </a:p>
          <a:p>
            <a:pPr marL="457200" indent="-457200">
              <a:buFont typeface="Arial"/>
              <a:buChar char="•"/>
            </a:pPr>
            <a:r>
              <a:rPr lang="en-US" sz="2400" baseline="0" dirty="0">
                <a:latin typeface="+mn-lt"/>
              </a:rPr>
              <a:t>Jump to conclusions about the intentions and aptitudes of others without attempting to clarify them.</a:t>
            </a:r>
          </a:p>
          <a:p>
            <a:pPr marL="457200" indent="-457200">
              <a:buFont typeface="Arial"/>
              <a:buChar char="•"/>
            </a:pPr>
            <a:r>
              <a:rPr lang="en-US" sz="2400" baseline="0" dirty="0">
                <a:latin typeface="+mn-lt"/>
              </a:rPr>
              <a:t>Fail to recognize and tap into one another’s skills and experiences.</a:t>
            </a:r>
          </a:p>
          <a:p>
            <a:pPr marL="457200" indent="-457200">
              <a:buFont typeface="Arial"/>
              <a:buChar char="•"/>
            </a:pPr>
            <a:r>
              <a:rPr lang="en-US" sz="2400" baseline="0" dirty="0">
                <a:latin typeface="+mn-lt"/>
              </a:rPr>
              <a:t>Hold grudges.</a:t>
            </a:r>
          </a:p>
          <a:p>
            <a:pPr marL="457200" indent="-457200">
              <a:buFont typeface="Arial"/>
              <a:buChar char="•"/>
            </a:pPr>
            <a:r>
              <a:rPr lang="en-US" sz="2400" baseline="0" dirty="0">
                <a:latin typeface="+mn-lt"/>
              </a:rPr>
              <a:t>Dread meetings and find reasons to avoid spending time together.</a:t>
            </a:r>
          </a:p>
        </p:txBody>
      </p:sp>
    </p:spTree>
    <p:extLst>
      <p:ext uri="{BB962C8B-B14F-4D97-AF65-F5344CB8AC3E}">
        <p14:creationId xmlns:p14="http://schemas.microsoft.com/office/powerpoint/2010/main" val="564928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en-US" sz="2400" dirty="0">
                <a:latin typeface="+mn-lt"/>
              </a:rPr>
              <a:t>Psychological safety is the key to trust.</a:t>
            </a:r>
          </a:p>
          <a:p>
            <a:pPr lvl="1"/>
            <a:r>
              <a:rPr lang="en-US" sz="2000" dirty="0">
                <a:latin typeface="+mn-lt"/>
              </a:rPr>
              <a:t>Check in, gossip at the beginning of meetings.</a:t>
            </a:r>
          </a:p>
          <a:p>
            <a:pPr lvl="1"/>
            <a:r>
              <a:rPr lang="en-US" sz="2000" dirty="0">
                <a:latin typeface="+mn-lt"/>
              </a:rPr>
              <a:t>Authenticity is vital.</a:t>
            </a:r>
          </a:p>
          <a:p>
            <a:endParaRPr lang="en-US" dirty="0"/>
          </a:p>
        </p:txBody>
      </p:sp>
      <p:sp>
        <p:nvSpPr>
          <p:cNvPr id="6" name="Title 5"/>
          <p:cNvSpPr>
            <a:spLocks noGrp="1"/>
          </p:cNvSpPr>
          <p:nvPr>
            <p:ph type="title"/>
          </p:nvPr>
        </p:nvSpPr>
        <p:spPr/>
        <p:txBody>
          <a:bodyPr/>
          <a:lstStyle/>
          <a:p>
            <a:endParaRPr lang="en-US"/>
          </a:p>
        </p:txBody>
      </p:sp>
      <p:sp>
        <p:nvSpPr>
          <p:cNvPr id="8" name="Text Placeholder 7"/>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80856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Members of trusting teams</a:t>
            </a:r>
          </a:p>
        </p:txBody>
      </p:sp>
      <p:sp>
        <p:nvSpPr>
          <p:cNvPr id="4" name="Content Placeholder 3"/>
          <p:cNvSpPr>
            <a:spLocks noGrp="1"/>
          </p:cNvSpPr>
          <p:nvPr>
            <p:ph idx="1"/>
          </p:nvPr>
        </p:nvSpPr>
        <p:spPr>
          <a:xfrm>
            <a:off x="381000" y="1524000"/>
            <a:ext cx="8343900" cy="4291013"/>
          </a:xfrm>
        </p:spPr>
        <p:txBody>
          <a:bodyPr>
            <a:normAutofit fontScale="92500" lnSpcReduction="20000"/>
          </a:bodyPr>
          <a:lstStyle/>
          <a:p>
            <a:r>
              <a:rPr lang="en-US" sz="2400" dirty="0"/>
              <a:t>Are vulnerable and authentic.</a:t>
            </a:r>
          </a:p>
          <a:p>
            <a:r>
              <a:rPr lang="en-US" sz="2400" dirty="0"/>
              <a:t>Admit weaknesses and mistakes.</a:t>
            </a:r>
          </a:p>
          <a:p>
            <a:r>
              <a:rPr lang="en-US" sz="2400" dirty="0"/>
              <a:t>Ask for help.</a:t>
            </a:r>
          </a:p>
          <a:p>
            <a:r>
              <a:rPr lang="en-US" sz="2400" dirty="0"/>
              <a:t>Accept questions and input about their areas of responsibility.</a:t>
            </a:r>
          </a:p>
          <a:p>
            <a:r>
              <a:rPr lang="en-US" sz="2400" dirty="0"/>
              <a:t>Give one another the benefit of the doubt before arrive at a negative conclusion.</a:t>
            </a:r>
          </a:p>
          <a:p>
            <a:r>
              <a:rPr lang="en-US" sz="2400" dirty="0"/>
              <a:t>Take risks in offering feedback and assistance.</a:t>
            </a:r>
          </a:p>
          <a:p>
            <a:r>
              <a:rPr lang="en-US" sz="2400" dirty="0"/>
              <a:t>Appreciate and</a:t>
            </a:r>
            <a:r>
              <a:rPr lang="en-US" sz="2800" dirty="0"/>
              <a:t> </a:t>
            </a:r>
            <a:r>
              <a:rPr lang="en-US" sz="2400" dirty="0"/>
              <a:t>tap into one another’s skills and experience.</a:t>
            </a:r>
          </a:p>
          <a:p>
            <a:r>
              <a:rPr lang="en-US" sz="2400" dirty="0"/>
              <a:t>Focus time and energy on important issues, not politics.</a:t>
            </a:r>
          </a:p>
          <a:p>
            <a:r>
              <a:rPr lang="en-US" sz="2400" dirty="0"/>
              <a:t>Offer and accept apologies without hesitation.</a:t>
            </a:r>
          </a:p>
          <a:p>
            <a:r>
              <a:rPr lang="en-US" sz="2400" dirty="0"/>
              <a:t>Look forward to meetings and other opportunities to work as a group.</a:t>
            </a:r>
          </a:p>
        </p:txBody>
      </p:sp>
    </p:spTree>
    <p:extLst>
      <p:ext uri="{BB962C8B-B14F-4D97-AF65-F5344CB8AC3E}">
        <p14:creationId xmlns:p14="http://schemas.microsoft.com/office/powerpoint/2010/main" val="2028329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Teams that fear conflict</a:t>
            </a:r>
          </a:p>
        </p:txBody>
      </p:sp>
      <p:sp>
        <p:nvSpPr>
          <p:cNvPr id="4" name="Content Placeholder 3"/>
          <p:cNvSpPr>
            <a:spLocks noGrp="1"/>
          </p:cNvSpPr>
          <p:nvPr>
            <p:ph idx="1"/>
          </p:nvPr>
        </p:nvSpPr>
        <p:spPr/>
        <p:txBody>
          <a:bodyPr>
            <a:normAutofit/>
          </a:bodyPr>
          <a:lstStyle/>
          <a:p>
            <a:r>
              <a:rPr lang="en-US" sz="2400" dirty="0"/>
              <a:t>Have boring meetings.</a:t>
            </a:r>
          </a:p>
          <a:p>
            <a:r>
              <a:rPr lang="en-US" sz="2400" dirty="0"/>
              <a:t>Create environments where back-channel politics and personal attacks thrive.</a:t>
            </a:r>
          </a:p>
          <a:p>
            <a:r>
              <a:rPr lang="en-US" sz="2400" dirty="0"/>
              <a:t>Ignore controversial topics that are critical to team success.</a:t>
            </a:r>
          </a:p>
          <a:p>
            <a:r>
              <a:rPr lang="en-US" sz="2400" dirty="0"/>
              <a:t>Fail to tap into all the opinions and perspectives of team members.</a:t>
            </a:r>
          </a:p>
          <a:p>
            <a:r>
              <a:rPr lang="en-US" sz="2400" dirty="0"/>
              <a:t>Waste time and energy with posturing and interpersonal risk management.</a:t>
            </a:r>
          </a:p>
        </p:txBody>
      </p:sp>
    </p:spTree>
    <p:extLst>
      <p:ext uri="{BB962C8B-B14F-4D97-AF65-F5344CB8AC3E}">
        <p14:creationId xmlns:p14="http://schemas.microsoft.com/office/powerpoint/2010/main" val="993368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2"/>
          <p:cNvSpPr>
            <a:spLocks noGrp="1" noRot="1" noChangeArrowheads="1"/>
          </p:cNvSpPr>
          <p:nvPr>
            <p:ph type="title"/>
          </p:nvPr>
        </p:nvSpPr>
        <p:spPr>
          <a:noFill/>
        </p:spPr>
        <p:txBody>
          <a:bodyPr lIns="92075" tIns="46038" rIns="92075" bIns="46038" anchor="b"/>
          <a:lstStyle/>
          <a:p>
            <a:pPr eaLnBrk="1" hangingPunct="1"/>
            <a:r>
              <a:rPr lang="en-US" sz="2800">
                <a:latin typeface="Neue Display Black" charset="0"/>
                <a:ea typeface="ＭＳ Ｐゴシック" charset="0"/>
              </a:rPr>
              <a:t>The Wisdom Of Teams</a:t>
            </a:r>
          </a:p>
        </p:txBody>
      </p:sp>
      <p:sp>
        <p:nvSpPr>
          <p:cNvPr id="26626" name="Rectangle 3"/>
          <p:cNvSpPr>
            <a:spLocks noGrp="1" noChangeArrowheads="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r>
              <a:rPr lang="en-US" sz="2800" dirty="0">
                <a:latin typeface="Calibri" charset="0"/>
                <a:ea typeface="ＭＳ Ｐゴシック" charset="0"/>
                <a:cs typeface="ＭＳ Ｐゴシック" charset="0"/>
              </a:rPr>
              <a:t>Definition: *</a:t>
            </a:r>
          </a:p>
          <a:p>
            <a:pPr lvl="1" eaLnBrk="1" hangingPunct="1">
              <a:buFont typeface="Tahoma" charset="0"/>
              <a:buNone/>
            </a:pPr>
            <a:r>
              <a:rPr lang="ja-JP" altLang="en-US" sz="2400" dirty="0">
                <a:latin typeface="Calibri" charset="0"/>
                <a:ea typeface="ＭＳ Ｐゴシック" charset="0"/>
              </a:rPr>
              <a:t>“</a:t>
            </a:r>
            <a:r>
              <a:rPr lang="en-US" altLang="ja-JP" sz="2400" dirty="0">
                <a:latin typeface="Calibri" charset="0"/>
                <a:ea typeface="ＭＳ Ｐゴシック" charset="0"/>
              </a:rPr>
              <a:t>A team is a small number of people with complementary skills who are committed to a common purpose, performance goals, and approach for which they hold themselves mutually accountable.</a:t>
            </a:r>
            <a:r>
              <a:rPr lang="ja-JP" altLang="en-US" sz="2400" dirty="0">
                <a:latin typeface="Calibri" charset="0"/>
                <a:ea typeface="ＭＳ Ｐゴシック" charset="0"/>
              </a:rPr>
              <a:t>”</a:t>
            </a:r>
            <a:endParaRPr lang="en-US" altLang="ja-JP" sz="2400" dirty="0">
              <a:latin typeface="Calibri" charset="0"/>
              <a:ea typeface="ＭＳ Ｐゴシック" charset="0"/>
            </a:endParaRPr>
          </a:p>
          <a:p>
            <a:pPr lvl="1" eaLnBrk="1" hangingPunct="1">
              <a:buFont typeface="Tahoma" charset="0"/>
              <a:buNone/>
            </a:pPr>
            <a:endParaRPr lang="en-US" dirty="0">
              <a:latin typeface="Tahoma" charset="0"/>
              <a:ea typeface="ＭＳ Ｐゴシック" charset="0"/>
            </a:endParaRPr>
          </a:p>
          <a:p>
            <a:pPr eaLnBrk="1" hangingPunct="1">
              <a:buFont typeface="Wingdings" charset="0"/>
              <a:buNone/>
            </a:pPr>
            <a:endParaRPr lang="en-US" dirty="0">
              <a:latin typeface="Tahoma" charset="0"/>
              <a:ea typeface="ＭＳ Ｐゴシック" charset="0"/>
              <a:cs typeface="ＭＳ Ｐゴシック" charset="0"/>
            </a:endParaRPr>
          </a:p>
        </p:txBody>
      </p:sp>
      <p:sp>
        <p:nvSpPr>
          <p:cNvPr id="2" name="TextBox 1"/>
          <p:cNvSpPr txBox="1"/>
          <p:nvPr/>
        </p:nvSpPr>
        <p:spPr>
          <a:xfrm>
            <a:off x="1066800" y="5486400"/>
            <a:ext cx="6591300" cy="584200"/>
          </a:xfrm>
          <a:prstGeom prst="rect">
            <a:avLst/>
          </a:prstGeom>
          <a:noFill/>
        </p:spPr>
        <p:txBody>
          <a:bodyPr wrap="none">
            <a:spAutoFit/>
          </a:bodyPr>
          <a:lstStyle/>
          <a:p>
            <a:pPr marL="0" lvl="1">
              <a:defRPr/>
            </a:pPr>
            <a:r>
              <a:rPr lang="en-US" sz="1400" i="1" dirty="0">
                <a:latin typeface="+mn-lt"/>
              </a:rPr>
              <a:t>The Wisdom Of Teams</a:t>
            </a:r>
            <a:r>
              <a:rPr lang="en-US" sz="1400" u="sng" dirty="0">
                <a:latin typeface="+mn-lt"/>
              </a:rPr>
              <a:t>. </a:t>
            </a:r>
            <a:r>
              <a:rPr lang="en-US" sz="1400" dirty="0" err="1">
                <a:latin typeface="+mn-lt"/>
              </a:rPr>
              <a:t>Katzenbach</a:t>
            </a:r>
            <a:r>
              <a:rPr lang="en-US" sz="1400" dirty="0">
                <a:latin typeface="+mn-lt"/>
              </a:rPr>
              <a:t> and Douglas. </a:t>
            </a:r>
            <a:r>
              <a:rPr lang="en-US" sz="1400" u="sng" dirty="0">
                <a:latin typeface="+mn-lt"/>
              </a:rPr>
              <a:t>(1993). </a:t>
            </a:r>
            <a:r>
              <a:rPr lang="en-US" sz="1400" dirty="0">
                <a:latin typeface="+mn-lt"/>
              </a:rPr>
              <a:t>Harvard Business School Press.</a:t>
            </a:r>
            <a:endParaRPr lang="en-US" sz="1200" dirty="0">
              <a:latin typeface="+mn-lt"/>
            </a:endParaRPr>
          </a:p>
          <a:p>
            <a:pPr>
              <a:defRPr/>
            </a:pPr>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Teams that engage in conflict</a:t>
            </a:r>
          </a:p>
        </p:txBody>
      </p:sp>
      <p:sp>
        <p:nvSpPr>
          <p:cNvPr id="4" name="Content Placeholder 3"/>
          <p:cNvSpPr>
            <a:spLocks noGrp="1"/>
          </p:cNvSpPr>
          <p:nvPr>
            <p:ph idx="1"/>
          </p:nvPr>
        </p:nvSpPr>
        <p:spPr/>
        <p:txBody>
          <a:bodyPr>
            <a:normAutofit/>
          </a:bodyPr>
          <a:lstStyle/>
          <a:p>
            <a:r>
              <a:rPr lang="en-US" sz="2400" dirty="0"/>
              <a:t>Have lively, interesting meetings.</a:t>
            </a:r>
          </a:p>
          <a:p>
            <a:r>
              <a:rPr lang="en-US" sz="2400" dirty="0"/>
              <a:t>Extract and exploit the ideas of all team members.</a:t>
            </a:r>
          </a:p>
          <a:p>
            <a:r>
              <a:rPr lang="en-US" sz="2400" dirty="0"/>
              <a:t>Solve real problems quickly.</a:t>
            </a:r>
          </a:p>
          <a:p>
            <a:r>
              <a:rPr lang="en-US" sz="2400" dirty="0"/>
              <a:t>Minimize politics.</a:t>
            </a:r>
          </a:p>
          <a:p>
            <a:r>
              <a:rPr lang="en-US" sz="2400" dirty="0"/>
              <a:t>Put critical topics on the table for discussion.</a:t>
            </a:r>
          </a:p>
          <a:p>
            <a:pPr marL="0" indent="0">
              <a:buNone/>
            </a:pPr>
            <a:endParaRPr lang="en-US" sz="2400" dirty="0"/>
          </a:p>
        </p:txBody>
      </p:sp>
    </p:spTree>
    <p:extLst>
      <p:ext uri="{BB962C8B-B14F-4D97-AF65-F5344CB8AC3E}">
        <p14:creationId xmlns:p14="http://schemas.microsoft.com/office/powerpoint/2010/main" val="4178397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A team that fails to commit</a:t>
            </a:r>
          </a:p>
        </p:txBody>
      </p:sp>
      <p:sp>
        <p:nvSpPr>
          <p:cNvPr id="4" name="Content Placeholder 3"/>
          <p:cNvSpPr>
            <a:spLocks noGrp="1"/>
          </p:cNvSpPr>
          <p:nvPr>
            <p:ph idx="1"/>
          </p:nvPr>
        </p:nvSpPr>
        <p:spPr/>
        <p:txBody>
          <a:bodyPr>
            <a:normAutofit/>
          </a:bodyPr>
          <a:lstStyle/>
          <a:p>
            <a:r>
              <a:rPr lang="en-US" sz="2400" dirty="0"/>
              <a:t>Creates ambiguity among the team about direction and priorities.</a:t>
            </a:r>
          </a:p>
          <a:p>
            <a:r>
              <a:rPr lang="en-US" sz="2400" dirty="0"/>
              <a:t>Watches windows of opportunity close due to excessive analysis and unnecessary delay.</a:t>
            </a:r>
          </a:p>
          <a:p>
            <a:r>
              <a:rPr lang="en-US" sz="2400" dirty="0"/>
              <a:t>Breeds lack of confidence and </a:t>
            </a:r>
            <a:r>
              <a:rPr lang="en-US" sz="2400" b="1" dirty="0"/>
              <a:t>fear of failure.</a:t>
            </a:r>
          </a:p>
          <a:p>
            <a:r>
              <a:rPr lang="en-US" sz="2400" dirty="0"/>
              <a:t>Revisits discussions and decisions again and again.</a:t>
            </a:r>
          </a:p>
          <a:p>
            <a:r>
              <a:rPr lang="en-US" sz="2400" dirty="0"/>
              <a:t>Encourages second-guessing among team members. </a:t>
            </a:r>
          </a:p>
          <a:p>
            <a:r>
              <a:rPr lang="en-US" sz="2400" dirty="0"/>
              <a:t>Doesn’t know or live by the organization’s and team’s mission, vision or values.</a:t>
            </a:r>
          </a:p>
          <a:p>
            <a:endParaRPr lang="en-US" sz="2400" dirty="0"/>
          </a:p>
        </p:txBody>
      </p:sp>
    </p:spTree>
    <p:extLst>
      <p:ext uri="{BB962C8B-B14F-4D97-AF65-F5344CB8AC3E}">
        <p14:creationId xmlns:p14="http://schemas.microsoft.com/office/powerpoint/2010/main" val="1191241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A team that commits</a:t>
            </a:r>
          </a:p>
        </p:txBody>
      </p:sp>
      <p:sp>
        <p:nvSpPr>
          <p:cNvPr id="4" name="Content Placeholder 3"/>
          <p:cNvSpPr>
            <a:spLocks noGrp="1"/>
          </p:cNvSpPr>
          <p:nvPr>
            <p:ph idx="1"/>
          </p:nvPr>
        </p:nvSpPr>
        <p:spPr>
          <a:xfrm>
            <a:off x="381000" y="1600200"/>
            <a:ext cx="8343900" cy="4291013"/>
          </a:xfrm>
        </p:spPr>
        <p:txBody>
          <a:bodyPr>
            <a:normAutofit/>
          </a:bodyPr>
          <a:lstStyle/>
          <a:p>
            <a:r>
              <a:rPr lang="en-US" sz="2400" dirty="0"/>
              <a:t>Creates clarity around direction and priorities.</a:t>
            </a:r>
          </a:p>
          <a:p>
            <a:r>
              <a:rPr lang="en-US" sz="2400" dirty="0"/>
              <a:t>Aligns the entire team around common objectives.</a:t>
            </a:r>
          </a:p>
          <a:p>
            <a:r>
              <a:rPr lang="en-US" sz="2400" dirty="0"/>
              <a:t>Develops an ability to learn from mistakes.</a:t>
            </a:r>
          </a:p>
          <a:p>
            <a:r>
              <a:rPr lang="en-US" sz="2400" dirty="0"/>
              <a:t>Takes advantage of opportunities in the marketplace before competitors do.</a:t>
            </a:r>
          </a:p>
          <a:p>
            <a:r>
              <a:rPr lang="en-US" sz="2400" dirty="0"/>
              <a:t>Moves forward without hesitation.</a:t>
            </a:r>
          </a:p>
          <a:p>
            <a:r>
              <a:rPr lang="en-US" sz="2400" dirty="0"/>
              <a:t>Changes direction without hesitation or guilt.</a:t>
            </a:r>
          </a:p>
          <a:p>
            <a:r>
              <a:rPr lang="en-US" sz="2400" dirty="0"/>
              <a:t>Is guided by the organization’s and team’s mission, vision and values.</a:t>
            </a:r>
          </a:p>
        </p:txBody>
      </p:sp>
    </p:spTree>
    <p:extLst>
      <p:ext uri="{BB962C8B-B14F-4D97-AF65-F5344CB8AC3E}">
        <p14:creationId xmlns:p14="http://schemas.microsoft.com/office/powerpoint/2010/main" val="3050855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A team that avoids accountability</a:t>
            </a:r>
          </a:p>
        </p:txBody>
      </p:sp>
      <p:sp>
        <p:nvSpPr>
          <p:cNvPr id="4" name="Content Placeholder 3"/>
          <p:cNvSpPr>
            <a:spLocks noGrp="1"/>
          </p:cNvSpPr>
          <p:nvPr>
            <p:ph idx="1"/>
          </p:nvPr>
        </p:nvSpPr>
        <p:spPr/>
        <p:txBody>
          <a:bodyPr>
            <a:normAutofit/>
          </a:bodyPr>
          <a:lstStyle/>
          <a:p>
            <a:r>
              <a:rPr lang="en-US" sz="2400" dirty="0"/>
              <a:t>Creates resentment among team members who have different standards of performance.</a:t>
            </a:r>
          </a:p>
          <a:p>
            <a:r>
              <a:rPr lang="en-US" sz="2400" dirty="0"/>
              <a:t>Encourages mediocrity.</a:t>
            </a:r>
          </a:p>
          <a:p>
            <a:r>
              <a:rPr lang="en-US" sz="2400" dirty="0"/>
              <a:t>Misses deadlines and key deliverables.</a:t>
            </a:r>
          </a:p>
          <a:p>
            <a:r>
              <a:rPr lang="en-US" sz="2400" dirty="0"/>
              <a:t>Places an undue burden on the team leader as the sole source of discipline.</a:t>
            </a:r>
          </a:p>
          <a:p>
            <a:endParaRPr lang="en-US" sz="2400" dirty="0"/>
          </a:p>
        </p:txBody>
      </p:sp>
    </p:spTree>
    <p:extLst>
      <p:ext uri="{BB962C8B-B14F-4D97-AF65-F5344CB8AC3E}">
        <p14:creationId xmlns:p14="http://schemas.microsoft.com/office/powerpoint/2010/main" val="3414245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A team that hold one another accountable</a:t>
            </a:r>
          </a:p>
        </p:txBody>
      </p:sp>
      <p:sp>
        <p:nvSpPr>
          <p:cNvPr id="4" name="Content Placeholder 3"/>
          <p:cNvSpPr>
            <a:spLocks noGrp="1"/>
          </p:cNvSpPr>
          <p:nvPr>
            <p:ph idx="1"/>
          </p:nvPr>
        </p:nvSpPr>
        <p:spPr/>
        <p:txBody>
          <a:bodyPr>
            <a:normAutofit/>
          </a:bodyPr>
          <a:lstStyle/>
          <a:p>
            <a:r>
              <a:rPr lang="en-US" sz="2400" dirty="0"/>
              <a:t>Ensures that poor performers feel pressure to improve.</a:t>
            </a:r>
          </a:p>
          <a:p>
            <a:r>
              <a:rPr lang="en-US" sz="2400" dirty="0"/>
              <a:t>Identifies potential problems quickly by questioning one another’s approaches without hesitation.</a:t>
            </a:r>
          </a:p>
          <a:p>
            <a:r>
              <a:rPr lang="en-US" sz="2400" dirty="0"/>
              <a:t>Establishes respect among team members who are held to the same high standards.</a:t>
            </a:r>
          </a:p>
          <a:p>
            <a:r>
              <a:rPr lang="en-US" sz="2400" dirty="0"/>
              <a:t>Avoids excessive bureaucracy around performance management and corrective action.</a:t>
            </a:r>
          </a:p>
        </p:txBody>
      </p:sp>
    </p:spTree>
    <p:extLst>
      <p:ext uri="{BB962C8B-B14F-4D97-AF65-F5344CB8AC3E}">
        <p14:creationId xmlns:p14="http://schemas.microsoft.com/office/powerpoint/2010/main" val="2928857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A team that is not focused on results</a:t>
            </a:r>
          </a:p>
        </p:txBody>
      </p:sp>
      <p:sp>
        <p:nvSpPr>
          <p:cNvPr id="4" name="Content Placeholder 3"/>
          <p:cNvSpPr>
            <a:spLocks noGrp="1"/>
          </p:cNvSpPr>
          <p:nvPr>
            <p:ph idx="1"/>
          </p:nvPr>
        </p:nvSpPr>
        <p:spPr/>
        <p:txBody>
          <a:bodyPr>
            <a:normAutofit/>
          </a:bodyPr>
          <a:lstStyle/>
          <a:p>
            <a:r>
              <a:rPr lang="en-US" sz="2400" dirty="0"/>
              <a:t>Stagnates/fails to grow.</a:t>
            </a:r>
          </a:p>
          <a:p>
            <a:r>
              <a:rPr lang="en-US" sz="2400" dirty="0"/>
              <a:t>Rarely defeats competitors.</a:t>
            </a:r>
          </a:p>
          <a:p>
            <a:r>
              <a:rPr lang="en-US" sz="2400" dirty="0"/>
              <a:t>Loses achievement-oriented employees.</a:t>
            </a:r>
          </a:p>
          <a:p>
            <a:r>
              <a:rPr lang="en-US" sz="2400" dirty="0"/>
              <a:t>Encourages team members to focus on their own careers and individual goals.</a:t>
            </a:r>
          </a:p>
          <a:p>
            <a:r>
              <a:rPr lang="en-US" sz="2400" dirty="0"/>
              <a:t>Is easily distracted.</a:t>
            </a:r>
          </a:p>
        </p:txBody>
      </p:sp>
    </p:spTree>
    <p:extLst>
      <p:ext uri="{BB962C8B-B14F-4D97-AF65-F5344CB8AC3E}">
        <p14:creationId xmlns:p14="http://schemas.microsoft.com/office/powerpoint/2010/main" val="3790466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A team that focuses on collective results</a:t>
            </a:r>
          </a:p>
        </p:txBody>
      </p:sp>
      <p:sp>
        <p:nvSpPr>
          <p:cNvPr id="4" name="Content Placeholder 3"/>
          <p:cNvSpPr>
            <a:spLocks noGrp="1"/>
          </p:cNvSpPr>
          <p:nvPr>
            <p:ph idx="1"/>
          </p:nvPr>
        </p:nvSpPr>
        <p:spPr/>
        <p:txBody>
          <a:bodyPr/>
          <a:lstStyle/>
          <a:p>
            <a:r>
              <a:rPr lang="en-US" sz="2400" dirty="0"/>
              <a:t>Retains achievement-oriented employees.</a:t>
            </a:r>
          </a:p>
          <a:p>
            <a:r>
              <a:rPr lang="en-US" sz="2400" dirty="0"/>
              <a:t>Minimizes individualistic behavior.</a:t>
            </a:r>
          </a:p>
          <a:p>
            <a:r>
              <a:rPr lang="en-US" sz="2400" dirty="0"/>
              <a:t>Enjoys successes and suffers failure acutely.</a:t>
            </a:r>
          </a:p>
          <a:p>
            <a:r>
              <a:rPr lang="en-US" sz="2400" dirty="0"/>
              <a:t>Benefits from individuals who subjugate their own goals/interests for the good of the team.</a:t>
            </a:r>
          </a:p>
          <a:p>
            <a:r>
              <a:rPr lang="en-US" sz="2400" dirty="0"/>
              <a:t>Avoids distractions.</a:t>
            </a:r>
          </a:p>
          <a:p>
            <a:endParaRPr lang="en-US" dirty="0"/>
          </a:p>
        </p:txBody>
      </p:sp>
    </p:spTree>
    <p:extLst>
      <p:ext uri="{BB962C8B-B14F-4D97-AF65-F5344CB8AC3E}">
        <p14:creationId xmlns:p14="http://schemas.microsoft.com/office/powerpoint/2010/main" val="2902497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An effective team</a:t>
            </a:r>
          </a:p>
        </p:txBody>
      </p:sp>
      <p:sp>
        <p:nvSpPr>
          <p:cNvPr id="4" name="Content Placeholder 3"/>
          <p:cNvSpPr>
            <a:spLocks noGrp="1"/>
          </p:cNvSpPr>
          <p:nvPr>
            <p:ph idx="1"/>
          </p:nvPr>
        </p:nvSpPr>
        <p:spPr/>
        <p:txBody>
          <a:bodyPr>
            <a:normAutofit/>
          </a:bodyPr>
          <a:lstStyle/>
          <a:p>
            <a:r>
              <a:rPr lang="en-US" sz="2800" dirty="0"/>
              <a:t>Clearly understands and all members firmly believe that: </a:t>
            </a:r>
            <a:r>
              <a:rPr lang="en-US" sz="2800" b="1" dirty="0"/>
              <a:t>“If the team wins, everybody wins. If the team loses, everybody loses. Individuals don’t win, teams win.”</a:t>
            </a:r>
          </a:p>
        </p:txBody>
      </p:sp>
    </p:spTree>
    <p:extLst>
      <p:ext uri="{BB962C8B-B14F-4D97-AF65-F5344CB8AC3E}">
        <p14:creationId xmlns:p14="http://schemas.microsoft.com/office/powerpoint/2010/main" val="168928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Pioneers, drivers, guardians AND integrators </a:t>
            </a:r>
          </a:p>
        </p:txBody>
      </p:sp>
      <p:sp>
        <p:nvSpPr>
          <p:cNvPr id="3" name="Subtitle 2"/>
          <p:cNvSpPr>
            <a:spLocks noGrp="1"/>
          </p:cNvSpPr>
          <p:nvPr>
            <p:ph type="subTitle" idx="1"/>
          </p:nvPr>
        </p:nvSpPr>
        <p:spPr/>
        <p:txBody>
          <a:bodyPr/>
          <a:lstStyle/>
          <a:p>
            <a:endParaRPr lang="en-US"/>
          </a:p>
        </p:txBody>
      </p:sp>
      <p:sp>
        <p:nvSpPr>
          <p:cNvPr id="4" name="TextBox 3"/>
          <p:cNvSpPr txBox="1"/>
          <p:nvPr/>
        </p:nvSpPr>
        <p:spPr>
          <a:xfrm>
            <a:off x="861299" y="5638800"/>
            <a:ext cx="7194510" cy="646331"/>
          </a:xfrm>
          <a:prstGeom prst="rect">
            <a:avLst/>
          </a:prstGeom>
          <a:noFill/>
        </p:spPr>
        <p:txBody>
          <a:bodyPr wrap="none" rtlCol="0">
            <a:spAutoFit/>
          </a:bodyPr>
          <a:lstStyle/>
          <a:p>
            <a:r>
              <a:rPr lang="en-US" dirty="0">
                <a:latin typeface="+mn-lt"/>
              </a:rPr>
              <a:t>Pioneers, Drivers,  Guardians, and Integrators. (2017). Suzanne M. Johnson </a:t>
            </a:r>
          </a:p>
          <a:p>
            <a:r>
              <a:rPr lang="en-US" dirty="0" err="1">
                <a:latin typeface="+mn-lt"/>
              </a:rPr>
              <a:t>Vickberg</a:t>
            </a:r>
            <a:r>
              <a:rPr lang="en-US" dirty="0">
                <a:latin typeface="+mn-lt"/>
              </a:rPr>
              <a:t> and Kim </a:t>
            </a:r>
            <a:r>
              <a:rPr lang="en-US" dirty="0" err="1">
                <a:latin typeface="+mn-lt"/>
              </a:rPr>
              <a:t>Christfort</a:t>
            </a:r>
            <a:r>
              <a:rPr lang="en-US" dirty="0">
                <a:latin typeface="+mn-lt"/>
              </a:rPr>
              <a:t>. </a:t>
            </a:r>
            <a:r>
              <a:rPr lang="en-US" i="1" dirty="0">
                <a:latin typeface="+mn-lt"/>
              </a:rPr>
              <a:t>Harvard Business Review. </a:t>
            </a:r>
            <a:r>
              <a:rPr lang="en-US" dirty="0">
                <a:latin typeface="+mn-lt"/>
              </a:rPr>
              <a:t>March-April.</a:t>
            </a:r>
          </a:p>
        </p:txBody>
      </p:sp>
    </p:spTree>
    <p:extLst>
      <p:ext uri="{BB962C8B-B14F-4D97-AF65-F5344CB8AC3E}">
        <p14:creationId xmlns:p14="http://schemas.microsoft.com/office/powerpoint/2010/main" val="1274345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Deloitte consulting Developed business chemistry system</a:t>
            </a:r>
          </a:p>
        </p:txBody>
      </p:sp>
      <p:sp>
        <p:nvSpPr>
          <p:cNvPr id="5" name="Content Placeholder 4"/>
          <p:cNvSpPr>
            <a:spLocks noGrp="1"/>
          </p:cNvSpPr>
          <p:nvPr>
            <p:ph idx="1"/>
          </p:nvPr>
        </p:nvSpPr>
        <p:spPr/>
        <p:txBody>
          <a:bodyPr>
            <a:normAutofit/>
          </a:bodyPr>
          <a:lstStyle/>
          <a:p>
            <a:r>
              <a:rPr lang="en-US" sz="2800" dirty="0"/>
              <a:t>Based on latest brain chemistry research, Deloitte developed a survey of business-relevant traits that was tested on 190,000 people.</a:t>
            </a:r>
          </a:p>
          <a:p>
            <a:r>
              <a:rPr lang="en-US" sz="2800" dirty="0"/>
              <a:t>Four distinct work styles were uncovered:</a:t>
            </a:r>
          </a:p>
          <a:p>
            <a:pPr marL="914400" lvl="1" indent="-457200">
              <a:buFont typeface="+mj-lt"/>
              <a:buAutoNum type="arabicPeriod"/>
            </a:pPr>
            <a:r>
              <a:rPr lang="en-US" sz="2400" dirty="0"/>
              <a:t>Pioneers</a:t>
            </a:r>
          </a:p>
          <a:p>
            <a:pPr marL="914400" lvl="1" indent="-457200">
              <a:buFont typeface="+mj-lt"/>
              <a:buAutoNum type="arabicPeriod"/>
            </a:pPr>
            <a:r>
              <a:rPr lang="en-US" sz="2400" dirty="0"/>
              <a:t>Drivers</a:t>
            </a:r>
          </a:p>
          <a:p>
            <a:pPr marL="914400" lvl="1" indent="-457200">
              <a:buFont typeface="+mj-lt"/>
              <a:buAutoNum type="arabicPeriod"/>
            </a:pPr>
            <a:r>
              <a:rPr lang="en-US" sz="2400" dirty="0"/>
              <a:t>Guardians</a:t>
            </a:r>
          </a:p>
          <a:p>
            <a:pPr marL="914400" lvl="1" indent="-457200">
              <a:buFont typeface="+mj-lt"/>
              <a:buAutoNum type="arabicPeriod"/>
            </a:pPr>
            <a:r>
              <a:rPr lang="en-US" sz="2400" dirty="0"/>
              <a:t>Integrators</a:t>
            </a:r>
          </a:p>
          <a:p>
            <a:pPr marL="914400" lvl="1" indent="-457200">
              <a:buFont typeface="+mj-lt"/>
              <a:buAutoNum type="arabicPeriod"/>
            </a:pPr>
            <a:endParaRPr lang="en-US" sz="2400" dirty="0"/>
          </a:p>
          <a:p>
            <a:pPr marL="914400" lvl="1" indent="-457200">
              <a:buFont typeface="+mj-lt"/>
              <a:buAutoNum type="arabicPeriod"/>
            </a:pPr>
            <a:endParaRPr lang="en-US" sz="2400" dirty="0"/>
          </a:p>
        </p:txBody>
      </p:sp>
    </p:spTree>
    <p:extLst>
      <p:ext uri="{BB962C8B-B14F-4D97-AF65-F5344CB8AC3E}">
        <p14:creationId xmlns:p14="http://schemas.microsoft.com/office/powerpoint/2010/main" val="1222086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 name="Rectangle 2"/>
          <p:cNvSpPr>
            <a:spLocks noGrp="1" noRot="1" noChangeArrowheads="1"/>
          </p:cNvSpPr>
          <p:nvPr>
            <p:ph type="title"/>
          </p:nvPr>
        </p:nvSpPr>
        <p:spPr>
          <a:noFill/>
        </p:spPr>
        <p:txBody>
          <a:bodyPr lIns="92075" tIns="46038" rIns="92075" bIns="46038" anchor="b"/>
          <a:lstStyle/>
          <a:p>
            <a:pPr eaLnBrk="1" hangingPunct="1"/>
            <a:endParaRPr lang="en-US">
              <a:latin typeface="Tahoma" charset="0"/>
              <a:ea typeface="ＭＳ Ｐゴシック" charset="0"/>
            </a:endParaRPr>
          </a:p>
        </p:txBody>
      </p:sp>
      <p:sp>
        <p:nvSpPr>
          <p:cNvPr id="28674" name="Rectangle 3"/>
          <p:cNvSpPr>
            <a:spLocks noGrp="1" noChangeArrowheads="1"/>
          </p:cNvSpPr>
          <p:nvPr>
            <p:ph idx="1"/>
          </p:nvPr>
        </p:nvSpPr>
        <p:spPr bwMode="auto">
          <a:xfrm>
            <a:off x="914400" y="1295400"/>
            <a:ext cx="7313613" cy="40560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r>
              <a:rPr lang="en-US" sz="2800" dirty="0">
                <a:latin typeface="Calibri" charset="0"/>
                <a:ea typeface="ＭＳ Ｐゴシック" charset="0"/>
                <a:cs typeface="ＭＳ Ｐゴシック" charset="0"/>
              </a:rPr>
              <a:t>Key Concepts:</a:t>
            </a:r>
          </a:p>
          <a:p>
            <a:pPr lvl="1" eaLnBrk="1" hangingPunct="1"/>
            <a:r>
              <a:rPr lang="ja-JP" altLang="en-US" sz="2400" dirty="0">
                <a:latin typeface="Calibri" charset="0"/>
                <a:ea typeface="ＭＳ Ｐゴシック" charset="0"/>
              </a:rPr>
              <a:t>“</a:t>
            </a:r>
            <a:r>
              <a:rPr lang="en-US" altLang="ja-JP" sz="2400" b="1" dirty="0">
                <a:latin typeface="Calibri" charset="0"/>
                <a:ea typeface="ＭＳ Ｐゴシック" charset="0"/>
              </a:rPr>
              <a:t>Small number </a:t>
            </a:r>
            <a:r>
              <a:rPr lang="en-US" altLang="ja-JP" sz="2400" dirty="0">
                <a:latin typeface="Calibri" charset="0"/>
                <a:ea typeface="ＭＳ Ｐゴシック" charset="0"/>
              </a:rPr>
              <a:t>of people</a:t>
            </a:r>
            <a:r>
              <a:rPr lang="ja-JP" altLang="en-US" sz="2400" dirty="0">
                <a:latin typeface="Calibri" charset="0"/>
                <a:ea typeface="ＭＳ Ｐゴシック" charset="0"/>
              </a:rPr>
              <a:t>”</a:t>
            </a:r>
            <a:r>
              <a:rPr lang="en-US" altLang="ja-JP" sz="2400" dirty="0">
                <a:latin typeface="Calibri" charset="0"/>
                <a:ea typeface="ＭＳ Ｐゴシック" charset="0"/>
              </a:rPr>
              <a:t> - Five is ideal, nine is too many.</a:t>
            </a:r>
          </a:p>
          <a:p>
            <a:pPr lvl="1" eaLnBrk="1" hangingPunct="1"/>
            <a:r>
              <a:rPr lang="ja-JP" altLang="en-US" sz="2400" dirty="0">
                <a:latin typeface="Calibri" charset="0"/>
                <a:ea typeface="ＭＳ Ｐゴシック" charset="0"/>
              </a:rPr>
              <a:t>“</a:t>
            </a:r>
            <a:r>
              <a:rPr lang="en-US" altLang="ja-JP" sz="2400" dirty="0">
                <a:latin typeface="Calibri" charset="0"/>
                <a:ea typeface="ＭＳ Ｐゴシック" charset="0"/>
              </a:rPr>
              <a:t>Complementary </a:t>
            </a:r>
            <a:r>
              <a:rPr lang="en-US" altLang="ja-JP" sz="2400" b="1" dirty="0">
                <a:latin typeface="Calibri" charset="0"/>
                <a:ea typeface="ＭＳ Ｐゴシック" charset="0"/>
              </a:rPr>
              <a:t>skills</a:t>
            </a:r>
            <a:r>
              <a:rPr lang="ja-JP" altLang="en-US" sz="2400" dirty="0">
                <a:latin typeface="Calibri" charset="0"/>
                <a:ea typeface="ＭＳ Ｐゴシック" charset="0"/>
              </a:rPr>
              <a:t>”</a:t>
            </a:r>
            <a:r>
              <a:rPr lang="en-US" altLang="ja-JP" sz="2400" dirty="0">
                <a:latin typeface="Calibri" charset="0"/>
                <a:ea typeface="ＭＳ Ｐゴシック" charset="0"/>
              </a:rPr>
              <a:t> – Expertise, </a:t>
            </a:r>
            <a:r>
              <a:rPr lang="en-US" altLang="ja-JP" sz="2400" i="1" dirty="0">
                <a:latin typeface="Calibri" charset="0"/>
                <a:ea typeface="ＭＳ Ｐゴシック" charset="0"/>
              </a:rPr>
              <a:t>diversity</a:t>
            </a:r>
          </a:p>
          <a:p>
            <a:pPr lvl="1" eaLnBrk="1" hangingPunct="1"/>
            <a:r>
              <a:rPr lang="ja-JP" altLang="en-US" sz="2400" dirty="0">
                <a:latin typeface="Calibri" charset="0"/>
                <a:ea typeface="ＭＳ Ｐゴシック" charset="0"/>
              </a:rPr>
              <a:t>“</a:t>
            </a:r>
            <a:r>
              <a:rPr lang="en-US" altLang="ja-JP" sz="2400" dirty="0">
                <a:latin typeface="Calibri" charset="0"/>
                <a:ea typeface="ＭＳ Ｐゴシック" charset="0"/>
              </a:rPr>
              <a:t>Committed to a </a:t>
            </a:r>
            <a:r>
              <a:rPr lang="en-US" altLang="ja-JP" sz="2400" b="1" dirty="0">
                <a:latin typeface="Calibri" charset="0"/>
                <a:ea typeface="ＭＳ Ｐゴシック" charset="0"/>
              </a:rPr>
              <a:t>common purpose...</a:t>
            </a:r>
            <a:r>
              <a:rPr lang="ja-JP" altLang="en-US" sz="2400" dirty="0">
                <a:latin typeface="Calibri" charset="0"/>
                <a:ea typeface="ＭＳ Ｐゴシック" charset="0"/>
              </a:rPr>
              <a:t>”</a:t>
            </a:r>
            <a:r>
              <a:rPr lang="en-US" altLang="ja-JP" sz="2400" dirty="0">
                <a:latin typeface="Calibri" charset="0"/>
                <a:ea typeface="ＭＳ Ｐゴシック" charset="0"/>
              </a:rPr>
              <a:t> – Meaningful purpose all agree on. </a:t>
            </a:r>
          </a:p>
          <a:p>
            <a:pPr lvl="1" eaLnBrk="1" hangingPunct="1"/>
            <a:r>
              <a:rPr lang="en-US" sz="2400" dirty="0">
                <a:latin typeface="Calibri" charset="0"/>
                <a:ea typeface="ＭＳ Ｐゴシック" charset="0"/>
              </a:rPr>
              <a:t>...</a:t>
            </a:r>
            <a:r>
              <a:rPr lang="ja-JP" altLang="en-US" sz="2400" dirty="0">
                <a:latin typeface="Calibri" charset="0"/>
                <a:ea typeface="ＭＳ Ｐゴシック" charset="0"/>
              </a:rPr>
              <a:t>”</a:t>
            </a:r>
            <a:r>
              <a:rPr lang="en-US" altLang="ja-JP" sz="2400" b="1" dirty="0">
                <a:latin typeface="Calibri" charset="0"/>
                <a:ea typeface="ＭＳ Ｐゴシック" charset="0"/>
              </a:rPr>
              <a:t>performance</a:t>
            </a:r>
            <a:r>
              <a:rPr lang="en-US" altLang="ja-JP" sz="2400" dirty="0">
                <a:latin typeface="Calibri" charset="0"/>
                <a:ea typeface="ＭＳ Ｐゴシック" charset="0"/>
              </a:rPr>
              <a:t> </a:t>
            </a:r>
            <a:r>
              <a:rPr lang="en-US" altLang="ja-JP" sz="2400" b="1" dirty="0">
                <a:latin typeface="Calibri" charset="0"/>
                <a:ea typeface="ＭＳ Ｐゴシック" charset="0"/>
              </a:rPr>
              <a:t>goals</a:t>
            </a:r>
            <a:r>
              <a:rPr lang="en-US" altLang="ja-JP" sz="2400" dirty="0">
                <a:latin typeface="Calibri" charset="0"/>
                <a:ea typeface="ＭＳ Ｐゴシック" charset="0"/>
              </a:rPr>
              <a:t>, and </a:t>
            </a:r>
            <a:r>
              <a:rPr lang="en-US" altLang="ja-JP" sz="2400" b="1" dirty="0">
                <a:latin typeface="Calibri" charset="0"/>
                <a:ea typeface="ＭＳ Ｐゴシック" charset="0"/>
              </a:rPr>
              <a:t>approach</a:t>
            </a:r>
            <a:r>
              <a:rPr lang="ja-JP" altLang="en-US" sz="2400" dirty="0">
                <a:latin typeface="Calibri" charset="0"/>
                <a:ea typeface="ＭＳ Ｐゴシック" charset="0"/>
              </a:rPr>
              <a:t>“</a:t>
            </a:r>
            <a:endParaRPr lang="en-US" altLang="ja-JP" sz="2400" dirty="0">
              <a:latin typeface="Calibri" charset="0"/>
              <a:ea typeface="ＭＳ Ｐゴシック" charset="0"/>
            </a:endParaRPr>
          </a:p>
          <a:p>
            <a:pPr lvl="2" eaLnBrk="1" hangingPunct="1"/>
            <a:r>
              <a:rPr lang="en-US" altLang="ja-JP" sz="2000" dirty="0">
                <a:latin typeface="Calibri" charset="0"/>
                <a:ea typeface="ＭＳ Ｐゴシック" charset="0"/>
              </a:rPr>
              <a:t>Interdependent around a task</a:t>
            </a:r>
          </a:p>
          <a:p>
            <a:pPr lvl="2" eaLnBrk="1" hangingPunct="1"/>
            <a:r>
              <a:rPr lang="en-US" altLang="ja-JP" sz="2000" dirty="0">
                <a:latin typeface="Calibri" charset="0"/>
                <a:ea typeface="ＭＳ Ｐゴシック" charset="0"/>
              </a:rPr>
              <a:t>Everyone clearly understands their role, common </a:t>
            </a:r>
            <a:r>
              <a:rPr lang="en-US" altLang="ja-JP" sz="2000" dirty="0" err="1">
                <a:latin typeface="Calibri" charset="0"/>
                <a:ea typeface="ＭＳ Ｐゴシック" charset="0"/>
              </a:rPr>
              <a:t>appraoch</a:t>
            </a:r>
            <a:endParaRPr lang="en-US" altLang="ja-JP" sz="2000" dirty="0">
              <a:latin typeface="Calibri" charset="0"/>
              <a:ea typeface="ＭＳ Ｐゴシック" charset="0"/>
            </a:endParaRPr>
          </a:p>
          <a:p>
            <a:pPr lvl="1" eaLnBrk="1" hangingPunct="1"/>
            <a:r>
              <a:rPr lang="ja-JP" altLang="en-US" sz="2400" dirty="0">
                <a:latin typeface="Calibri" charset="0"/>
                <a:ea typeface="ＭＳ Ｐゴシック" charset="0"/>
              </a:rPr>
              <a:t>“</a:t>
            </a:r>
            <a:r>
              <a:rPr lang="en-US" altLang="ja-JP" sz="2400" dirty="0">
                <a:latin typeface="Calibri" charset="0"/>
                <a:ea typeface="ＭＳ Ｐゴシック" charset="0"/>
              </a:rPr>
              <a:t>Hold themselves </a:t>
            </a:r>
            <a:r>
              <a:rPr lang="en-US" altLang="ja-JP" sz="2400" b="1" dirty="0">
                <a:latin typeface="Calibri" charset="0"/>
                <a:ea typeface="ＭＳ Ｐゴシック" charset="0"/>
              </a:rPr>
              <a:t>mutually accountable</a:t>
            </a:r>
            <a:r>
              <a:rPr lang="ja-JP" altLang="en-US" sz="2400" dirty="0">
                <a:latin typeface="Calibri" charset="0"/>
                <a:ea typeface="ＭＳ Ｐゴシック" charset="0"/>
              </a:rPr>
              <a:t>”</a:t>
            </a:r>
            <a:r>
              <a:rPr lang="en-US" altLang="ja-JP" sz="2400" dirty="0">
                <a:latin typeface="Calibri" charset="0"/>
                <a:ea typeface="ＭＳ Ｐゴシック" charset="0"/>
              </a:rPr>
              <a:t> – Not managers overseeing them (autonomy)</a:t>
            </a:r>
            <a:endParaRPr lang="en-US" sz="2400" dirty="0">
              <a:latin typeface="Calibri" charset="0"/>
              <a:ea typeface="ＭＳ Ｐゴシック"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a:bodyPr>
          <a:lstStyle/>
          <a:p>
            <a:r>
              <a:rPr lang="en-US" sz="2800" dirty="0"/>
              <a:t>Each person is a composite of the four work styles, though most people’s behavior and thinking are closely aligned to one or two work styles.</a:t>
            </a:r>
          </a:p>
          <a:p>
            <a:r>
              <a:rPr lang="en-US" sz="2800" dirty="0"/>
              <a:t>All work styles bring useful perspectives and distinctive approaches to generating ideas, making decisions and solving problems.</a:t>
            </a:r>
          </a:p>
        </p:txBody>
      </p:sp>
    </p:spTree>
    <p:extLst>
      <p:ext uri="{BB962C8B-B14F-4D97-AF65-F5344CB8AC3E}">
        <p14:creationId xmlns:p14="http://schemas.microsoft.com/office/powerpoint/2010/main" val="1398149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pioneers</a:t>
            </a:r>
          </a:p>
        </p:txBody>
      </p:sp>
      <p:sp>
        <p:nvSpPr>
          <p:cNvPr id="4" name="Content Placeholder 3"/>
          <p:cNvSpPr>
            <a:spLocks noGrp="1"/>
          </p:cNvSpPr>
          <p:nvPr>
            <p:ph idx="1"/>
          </p:nvPr>
        </p:nvSpPr>
        <p:spPr/>
        <p:txBody>
          <a:bodyPr numCol="3">
            <a:normAutofit/>
          </a:bodyPr>
          <a:lstStyle/>
          <a:p>
            <a:r>
              <a:rPr lang="en-US" sz="2000" b="1" dirty="0"/>
              <a:t>Pioneers </a:t>
            </a:r>
            <a:r>
              <a:rPr lang="en-US" sz="2000" dirty="0"/>
              <a:t>value possibilities, and they spark energy and imagination on their teams. They believe risks are worth taking and it’s fine to go with your gut. Their focus is big-picture. They’re drawn to bold new ideas and creative approaches.</a:t>
            </a:r>
          </a:p>
          <a:p>
            <a:endParaRPr lang="en-US" sz="2000" b="1" dirty="0"/>
          </a:p>
          <a:p>
            <a:r>
              <a:rPr lang="en-US" sz="2000" b="1" dirty="0"/>
              <a:t>Work Style:</a:t>
            </a:r>
          </a:p>
          <a:p>
            <a:r>
              <a:rPr lang="en-US" sz="2000" dirty="0"/>
              <a:t>Outgoing</a:t>
            </a:r>
          </a:p>
          <a:p>
            <a:r>
              <a:rPr lang="en-US" sz="2000" dirty="0"/>
              <a:t>Focused on big picture</a:t>
            </a:r>
          </a:p>
          <a:p>
            <a:r>
              <a:rPr lang="en-US" sz="2000" dirty="0"/>
              <a:t>Spontaneous</a:t>
            </a:r>
          </a:p>
          <a:p>
            <a:r>
              <a:rPr lang="en-US" sz="2000" dirty="0"/>
              <a:t>Drawn to risk</a:t>
            </a:r>
          </a:p>
          <a:p>
            <a:r>
              <a:rPr lang="en-US" sz="2000" dirty="0"/>
              <a:t>Adaptable</a:t>
            </a:r>
          </a:p>
          <a:p>
            <a:r>
              <a:rPr lang="en-US" sz="2000" dirty="0"/>
              <a:t>Imaginative</a:t>
            </a:r>
          </a:p>
          <a:p>
            <a:endParaRPr lang="en-US" sz="2000" dirty="0"/>
          </a:p>
          <a:p>
            <a:endParaRPr lang="en-US" sz="2000" dirty="0"/>
          </a:p>
          <a:p>
            <a:endParaRPr lang="en-US" sz="2000" dirty="0"/>
          </a:p>
          <a:p>
            <a:endParaRPr lang="en-US" sz="2000" dirty="0"/>
          </a:p>
          <a:p>
            <a:r>
              <a:rPr lang="en-US" sz="2000" b="1" dirty="0"/>
              <a:t>Energized By:</a:t>
            </a:r>
          </a:p>
          <a:p>
            <a:r>
              <a:rPr lang="en-US" sz="2000" dirty="0"/>
              <a:t>Brainstorming</a:t>
            </a:r>
          </a:p>
          <a:p>
            <a:r>
              <a:rPr lang="en-US" sz="2000" dirty="0"/>
              <a:t>Spontaneity, trying new things</a:t>
            </a:r>
          </a:p>
          <a:p>
            <a:r>
              <a:rPr lang="en-US" sz="2000" dirty="0"/>
              <a:t>Enthusiasm</a:t>
            </a:r>
          </a:p>
          <a:p>
            <a:r>
              <a:rPr lang="en-US" sz="2000" b="1" dirty="0"/>
              <a:t>Alienated By:</a:t>
            </a:r>
          </a:p>
          <a:p>
            <a:r>
              <a:rPr lang="en-US" sz="2000" dirty="0"/>
              <a:t>Rules and structure</a:t>
            </a:r>
          </a:p>
          <a:p>
            <a:r>
              <a:rPr lang="en-US" sz="2000" dirty="0"/>
              <a:t>The word “no”</a:t>
            </a:r>
          </a:p>
          <a:p>
            <a:r>
              <a:rPr lang="en-US" sz="2000" dirty="0"/>
              <a:t>A focus on process</a:t>
            </a:r>
          </a:p>
          <a:p>
            <a:endParaRPr lang="en-US" sz="2000" dirty="0"/>
          </a:p>
        </p:txBody>
      </p:sp>
    </p:spTree>
    <p:extLst>
      <p:ext uri="{BB962C8B-B14F-4D97-AF65-F5344CB8AC3E}">
        <p14:creationId xmlns:p14="http://schemas.microsoft.com/office/powerpoint/2010/main" val="2625355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Drivers</a:t>
            </a:r>
          </a:p>
        </p:txBody>
      </p:sp>
      <p:sp>
        <p:nvSpPr>
          <p:cNvPr id="4" name="Content Placeholder 3"/>
          <p:cNvSpPr>
            <a:spLocks noGrp="1"/>
          </p:cNvSpPr>
          <p:nvPr>
            <p:ph idx="1"/>
          </p:nvPr>
        </p:nvSpPr>
        <p:spPr/>
        <p:txBody>
          <a:bodyPr numCol="3">
            <a:normAutofit/>
          </a:bodyPr>
          <a:lstStyle/>
          <a:p>
            <a:r>
              <a:rPr lang="en-US" sz="2000" b="1" dirty="0"/>
              <a:t>Drivers </a:t>
            </a:r>
            <a:r>
              <a:rPr lang="en-US" sz="2000" dirty="0"/>
              <a:t>value challenge and generate momentum. Getting results and winning count most. Drivers tend to view issues as black and white and tackle problems head on, armed with logic and data.</a:t>
            </a:r>
          </a:p>
          <a:p>
            <a:endParaRPr lang="en-US" sz="2000" b="1" dirty="0"/>
          </a:p>
          <a:p>
            <a:endParaRPr lang="en-US" sz="2000" b="1" dirty="0"/>
          </a:p>
          <a:p>
            <a:r>
              <a:rPr lang="en-US" sz="2000" b="1" dirty="0"/>
              <a:t>Work Style:</a:t>
            </a:r>
          </a:p>
          <a:p>
            <a:r>
              <a:rPr lang="en-US" sz="2000" dirty="0"/>
              <a:t>Quantitative</a:t>
            </a:r>
          </a:p>
          <a:p>
            <a:r>
              <a:rPr lang="en-US" sz="2000" dirty="0"/>
              <a:t>Logical</a:t>
            </a:r>
          </a:p>
          <a:p>
            <a:r>
              <a:rPr lang="en-US" sz="2000" dirty="0"/>
              <a:t>Focused</a:t>
            </a:r>
          </a:p>
          <a:p>
            <a:r>
              <a:rPr lang="en-US" sz="2000" dirty="0"/>
              <a:t>Competitive</a:t>
            </a:r>
          </a:p>
          <a:p>
            <a:r>
              <a:rPr lang="en-US" sz="2000" dirty="0"/>
              <a:t>Experimental</a:t>
            </a:r>
          </a:p>
          <a:p>
            <a:r>
              <a:rPr lang="en-US" sz="2000" dirty="0"/>
              <a:t>Deeply curious</a:t>
            </a:r>
          </a:p>
          <a:p>
            <a:endParaRPr lang="en-US" sz="2000" dirty="0"/>
          </a:p>
          <a:p>
            <a:endParaRPr lang="en-US" sz="2000" dirty="0"/>
          </a:p>
          <a:p>
            <a:endParaRPr lang="en-US" sz="2000" dirty="0"/>
          </a:p>
          <a:p>
            <a:endParaRPr lang="en-US" sz="2000" dirty="0"/>
          </a:p>
          <a:p>
            <a:r>
              <a:rPr lang="en-US" sz="2000" b="1" dirty="0"/>
              <a:t>Energized By:</a:t>
            </a:r>
          </a:p>
          <a:p>
            <a:r>
              <a:rPr lang="en-US" sz="2000" dirty="0"/>
              <a:t>Solving problems</a:t>
            </a:r>
          </a:p>
          <a:p>
            <a:r>
              <a:rPr lang="en-US" sz="2000" dirty="0"/>
              <a:t>Directness</a:t>
            </a:r>
          </a:p>
          <a:p>
            <a:r>
              <a:rPr lang="en-US" sz="2000" dirty="0"/>
              <a:t>Winning</a:t>
            </a:r>
          </a:p>
          <a:p>
            <a:r>
              <a:rPr lang="en-US" sz="2000" b="1" dirty="0"/>
              <a:t>Alienated By:</a:t>
            </a:r>
          </a:p>
          <a:p>
            <a:r>
              <a:rPr lang="en-US" sz="2000" dirty="0"/>
              <a:t>Indecision</a:t>
            </a:r>
          </a:p>
          <a:p>
            <a:r>
              <a:rPr lang="en-US" sz="2000" dirty="0"/>
              <a:t>Inefficiency</a:t>
            </a:r>
          </a:p>
          <a:p>
            <a:r>
              <a:rPr lang="en-US" sz="2000" dirty="0"/>
              <a:t>Lack of focus</a:t>
            </a:r>
          </a:p>
        </p:txBody>
      </p:sp>
    </p:spTree>
    <p:extLst>
      <p:ext uri="{BB962C8B-B14F-4D97-AF65-F5344CB8AC3E}">
        <p14:creationId xmlns:p14="http://schemas.microsoft.com/office/powerpoint/2010/main" val="23024306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guardians</a:t>
            </a:r>
          </a:p>
        </p:txBody>
      </p:sp>
      <p:sp>
        <p:nvSpPr>
          <p:cNvPr id="4" name="Content Placeholder 3"/>
          <p:cNvSpPr>
            <a:spLocks noGrp="1"/>
          </p:cNvSpPr>
          <p:nvPr>
            <p:ph idx="1"/>
          </p:nvPr>
        </p:nvSpPr>
        <p:spPr/>
        <p:txBody>
          <a:bodyPr numCol="3">
            <a:normAutofit/>
          </a:bodyPr>
          <a:lstStyle/>
          <a:p>
            <a:r>
              <a:rPr lang="en-US" sz="2000" b="1" dirty="0"/>
              <a:t>Guardians </a:t>
            </a:r>
            <a:r>
              <a:rPr lang="en-US" sz="2000" dirty="0"/>
              <a:t>value stability, and they bring order and rigor. They’re pragmatic, and they hesitate to embrace risk. Data and facts are baseline requirements for them, and details matter. Guardians think it makes sense to learn from the past.</a:t>
            </a:r>
          </a:p>
          <a:p>
            <a:endParaRPr lang="en-US" sz="2000" b="1" dirty="0"/>
          </a:p>
          <a:p>
            <a:r>
              <a:rPr lang="en-US" sz="2000" b="1" dirty="0"/>
              <a:t>Work Style:</a:t>
            </a:r>
          </a:p>
          <a:p>
            <a:r>
              <a:rPr lang="en-US" sz="2000" dirty="0"/>
              <a:t>Methodical</a:t>
            </a:r>
          </a:p>
          <a:p>
            <a:r>
              <a:rPr lang="en-US" sz="2000" dirty="0"/>
              <a:t>Reserved</a:t>
            </a:r>
          </a:p>
          <a:p>
            <a:r>
              <a:rPr lang="en-US" sz="2000" dirty="0"/>
              <a:t>Detail-oriented</a:t>
            </a:r>
          </a:p>
          <a:p>
            <a:r>
              <a:rPr lang="en-US" sz="2000" dirty="0"/>
              <a:t>Practical</a:t>
            </a:r>
          </a:p>
          <a:p>
            <a:r>
              <a:rPr lang="en-US" sz="2000" dirty="0"/>
              <a:t>Structured</a:t>
            </a:r>
          </a:p>
          <a:p>
            <a:r>
              <a:rPr lang="en-US" sz="2000" dirty="0"/>
              <a:t>Loyal</a:t>
            </a:r>
          </a:p>
          <a:p>
            <a:endParaRPr lang="en-US" sz="2000" dirty="0"/>
          </a:p>
          <a:p>
            <a:endParaRPr lang="en-US" sz="2000" dirty="0"/>
          </a:p>
          <a:p>
            <a:endParaRPr lang="en-US" sz="2000" dirty="0"/>
          </a:p>
          <a:p>
            <a:endParaRPr lang="en-US" sz="2000" dirty="0"/>
          </a:p>
          <a:p>
            <a:r>
              <a:rPr lang="en-US" sz="2000" b="1" dirty="0"/>
              <a:t>Energized By:</a:t>
            </a:r>
          </a:p>
          <a:p>
            <a:r>
              <a:rPr lang="en-US" sz="2000" dirty="0"/>
              <a:t>Organization</a:t>
            </a:r>
          </a:p>
          <a:p>
            <a:r>
              <a:rPr lang="en-US" sz="2000" dirty="0"/>
              <a:t>Predictability and consistency</a:t>
            </a:r>
          </a:p>
          <a:p>
            <a:r>
              <a:rPr lang="en-US" sz="2000" dirty="0"/>
              <a:t>A detailed plan</a:t>
            </a:r>
          </a:p>
          <a:p>
            <a:r>
              <a:rPr lang="en-US" sz="2000" b="1" dirty="0"/>
              <a:t>Alienated By:</a:t>
            </a:r>
          </a:p>
          <a:p>
            <a:r>
              <a:rPr lang="en-US" sz="2000" dirty="0"/>
              <a:t>Disorder</a:t>
            </a:r>
          </a:p>
          <a:p>
            <a:r>
              <a:rPr lang="en-US" sz="2000" dirty="0"/>
              <a:t>Time pressure</a:t>
            </a:r>
          </a:p>
          <a:p>
            <a:r>
              <a:rPr lang="en-US" sz="2000" dirty="0"/>
              <a:t>Ambiguity and uncertainty</a:t>
            </a:r>
          </a:p>
        </p:txBody>
      </p:sp>
    </p:spTree>
    <p:extLst>
      <p:ext uri="{BB962C8B-B14F-4D97-AF65-F5344CB8AC3E}">
        <p14:creationId xmlns:p14="http://schemas.microsoft.com/office/powerpoint/2010/main" val="370019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integrators</a:t>
            </a:r>
          </a:p>
        </p:txBody>
      </p:sp>
      <p:sp>
        <p:nvSpPr>
          <p:cNvPr id="4" name="Content Placeholder 3"/>
          <p:cNvSpPr>
            <a:spLocks noGrp="1"/>
          </p:cNvSpPr>
          <p:nvPr>
            <p:ph idx="1"/>
          </p:nvPr>
        </p:nvSpPr>
        <p:spPr>
          <a:xfrm>
            <a:off x="342900" y="1752600"/>
            <a:ext cx="8343900" cy="4291013"/>
          </a:xfrm>
        </p:spPr>
        <p:txBody>
          <a:bodyPr numCol="3">
            <a:normAutofit/>
          </a:bodyPr>
          <a:lstStyle/>
          <a:p>
            <a:r>
              <a:rPr lang="en-US" sz="2000" b="1" dirty="0"/>
              <a:t>Integrators </a:t>
            </a:r>
            <a:r>
              <a:rPr lang="en-US" sz="2000" dirty="0"/>
              <a:t>value connection and draw teams together. Relationships and responsibility to the group are paramount.  Integrators tend to believe that most things are relative. They’re diplomatic and focused on consensus.</a:t>
            </a:r>
          </a:p>
          <a:p>
            <a:endParaRPr lang="en-US" sz="2000" b="1" dirty="0"/>
          </a:p>
          <a:p>
            <a:endParaRPr lang="en-US" sz="2000" b="1" dirty="0"/>
          </a:p>
          <a:p>
            <a:r>
              <a:rPr lang="en-US" sz="2000" b="1" dirty="0"/>
              <a:t>Work Style:</a:t>
            </a:r>
          </a:p>
          <a:p>
            <a:r>
              <a:rPr lang="en-US" sz="2000" dirty="0"/>
              <a:t>Diplomatic</a:t>
            </a:r>
          </a:p>
          <a:p>
            <a:r>
              <a:rPr lang="en-US" sz="2000" dirty="0"/>
              <a:t>Empathetic</a:t>
            </a:r>
          </a:p>
          <a:p>
            <a:r>
              <a:rPr lang="en-US" sz="2000" dirty="0"/>
              <a:t>Traditional</a:t>
            </a:r>
          </a:p>
          <a:p>
            <a:r>
              <a:rPr lang="en-US" sz="2000" dirty="0"/>
              <a:t>Relationship-oriented</a:t>
            </a:r>
          </a:p>
          <a:p>
            <a:r>
              <a:rPr lang="en-US" sz="2000" dirty="0"/>
              <a:t>Intrinsically motivated</a:t>
            </a:r>
          </a:p>
          <a:p>
            <a:r>
              <a:rPr lang="en-US" sz="2000" dirty="0"/>
              <a:t>Non-confrontational</a:t>
            </a:r>
          </a:p>
          <a:p>
            <a:endParaRPr lang="en-US" sz="2000" dirty="0"/>
          </a:p>
          <a:p>
            <a:endParaRPr lang="en-US" sz="2000" dirty="0"/>
          </a:p>
          <a:p>
            <a:endParaRPr lang="en-US" sz="2000" dirty="0"/>
          </a:p>
          <a:p>
            <a:endParaRPr lang="en-US" sz="2000" dirty="0"/>
          </a:p>
          <a:p>
            <a:r>
              <a:rPr lang="en-US" sz="2000" b="1" dirty="0"/>
              <a:t>Energized By:</a:t>
            </a:r>
          </a:p>
          <a:p>
            <a:r>
              <a:rPr lang="en-US" sz="2000" dirty="0"/>
              <a:t>Collaboration</a:t>
            </a:r>
          </a:p>
          <a:p>
            <a:r>
              <a:rPr lang="en-US" sz="2000" dirty="0"/>
              <a:t>Communication</a:t>
            </a:r>
          </a:p>
          <a:p>
            <a:r>
              <a:rPr lang="en-US" sz="2000" dirty="0"/>
              <a:t>Trust and respect</a:t>
            </a:r>
          </a:p>
          <a:p>
            <a:r>
              <a:rPr lang="en-US" sz="2000" b="1" dirty="0"/>
              <a:t>Alienated By:</a:t>
            </a:r>
          </a:p>
          <a:p>
            <a:r>
              <a:rPr lang="en-US" sz="2000" dirty="0"/>
              <a:t>Politics</a:t>
            </a:r>
          </a:p>
          <a:p>
            <a:r>
              <a:rPr lang="en-US" sz="2000" dirty="0"/>
              <a:t>Conflict</a:t>
            </a:r>
          </a:p>
          <a:p>
            <a:r>
              <a:rPr lang="en-US" sz="2000" dirty="0"/>
              <a:t>Inflexibility</a:t>
            </a:r>
          </a:p>
        </p:txBody>
      </p:sp>
    </p:spTree>
    <p:extLst>
      <p:ext uri="{BB962C8B-B14F-4D97-AF65-F5344CB8AC3E}">
        <p14:creationId xmlns:p14="http://schemas.microsoft.com/office/powerpoint/2010/main" val="31904006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a:t>Business chemistry</a:t>
            </a:r>
          </a:p>
        </p:txBody>
      </p:sp>
      <p:sp>
        <p:nvSpPr>
          <p:cNvPr id="4" name="Content Placeholder 3"/>
          <p:cNvSpPr>
            <a:spLocks noGrp="1"/>
          </p:cNvSpPr>
          <p:nvPr>
            <p:ph idx="1"/>
          </p:nvPr>
        </p:nvSpPr>
        <p:spPr>
          <a:xfrm>
            <a:off x="304800" y="1752600"/>
            <a:ext cx="8343900" cy="4291013"/>
          </a:xfrm>
        </p:spPr>
        <p:txBody>
          <a:bodyPr>
            <a:normAutofit/>
          </a:bodyPr>
          <a:lstStyle/>
          <a:p>
            <a:r>
              <a:rPr lang="en-US" sz="2800" dirty="0"/>
              <a:t>To take the 20-question work style test, go to https://</a:t>
            </a:r>
            <a:r>
              <a:rPr lang="en-US" sz="2800" dirty="0" err="1"/>
              <a:t>businesschemistry.deloitte.com</a:t>
            </a:r>
            <a:r>
              <a:rPr lang="en-US" sz="2800" dirty="0"/>
              <a:t>/Login/#/ </a:t>
            </a:r>
          </a:p>
        </p:txBody>
      </p:sp>
    </p:spTree>
    <p:extLst>
      <p:ext uri="{BB962C8B-B14F-4D97-AF65-F5344CB8AC3E}">
        <p14:creationId xmlns:p14="http://schemas.microsoft.com/office/powerpoint/2010/main" val="34142585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sz="2800" dirty="0"/>
          </a:p>
        </p:txBody>
      </p:sp>
      <p:sp>
        <p:nvSpPr>
          <p:cNvPr id="4" name="Content Placeholder 3"/>
          <p:cNvSpPr>
            <a:spLocks noGrp="1"/>
          </p:cNvSpPr>
          <p:nvPr>
            <p:ph idx="1"/>
          </p:nvPr>
        </p:nvSpPr>
        <p:spPr/>
        <p:txBody>
          <a:bodyPr>
            <a:normAutofit/>
          </a:bodyPr>
          <a:lstStyle/>
          <a:p>
            <a:r>
              <a:rPr lang="en-US" sz="2800" dirty="0"/>
              <a:t>The four work styles give leaders and their teams a common language for discussing similarities and differences in how people experience things and prefer to work.</a:t>
            </a:r>
          </a:p>
          <a:p>
            <a:r>
              <a:rPr lang="en-US" sz="2800" dirty="0"/>
              <a:t>Groups come to appreciate why certain times seem challenging, and they recognize the potential power in their differences. </a:t>
            </a:r>
          </a:p>
        </p:txBody>
      </p:sp>
    </p:spTree>
    <p:extLst>
      <p:ext uri="{BB962C8B-B14F-4D97-AF65-F5344CB8AC3E}">
        <p14:creationId xmlns:p14="http://schemas.microsoft.com/office/powerpoint/2010/main" val="708235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8450" y="609600"/>
            <a:ext cx="8229600" cy="1143000"/>
          </a:xfrm>
        </p:spPr>
        <p:txBody>
          <a:bodyPr/>
          <a:lstStyle/>
          <a:p>
            <a:r>
              <a:rPr lang="en-US" sz="2800" dirty="0"/>
              <a:t>Managing the styles</a:t>
            </a:r>
          </a:p>
        </p:txBody>
      </p:sp>
      <p:sp>
        <p:nvSpPr>
          <p:cNvPr id="4" name="Content Placeholder 3"/>
          <p:cNvSpPr>
            <a:spLocks noGrp="1"/>
          </p:cNvSpPr>
          <p:nvPr>
            <p:ph idx="1"/>
          </p:nvPr>
        </p:nvSpPr>
        <p:spPr>
          <a:xfrm>
            <a:off x="298450" y="1752600"/>
            <a:ext cx="8343900" cy="4277103"/>
          </a:xfrm>
        </p:spPr>
        <p:txBody>
          <a:bodyPr>
            <a:normAutofit lnSpcReduction="10000"/>
          </a:bodyPr>
          <a:lstStyle/>
          <a:p>
            <a:r>
              <a:rPr lang="en-US" sz="2800" dirty="0"/>
              <a:t>Pull your opposites closer.</a:t>
            </a:r>
          </a:p>
          <a:p>
            <a:pPr lvl="1"/>
            <a:r>
              <a:rPr lang="en-US" sz="2400" dirty="0"/>
              <a:t>Guardians are more reserved than Drivers, but both types are very focused, which can help them find common ground, e.g.</a:t>
            </a:r>
          </a:p>
          <a:p>
            <a:r>
              <a:rPr lang="en-US" sz="2800" dirty="0"/>
              <a:t>Elevate the “tokens” on your team.</a:t>
            </a:r>
          </a:p>
          <a:p>
            <a:pPr lvl="1"/>
            <a:r>
              <a:rPr lang="en-US" sz="2400" dirty="0"/>
              <a:t>Focus on the styles of the minority on a team because it’s the minority perspectives you need to nourish </a:t>
            </a:r>
            <a:r>
              <a:rPr lang="en-US" sz="2400"/>
              <a:t>to reap the </a:t>
            </a:r>
            <a:r>
              <a:rPr lang="en-US" sz="2400" dirty="0"/>
              <a:t>benefits of diversity.</a:t>
            </a:r>
          </a:p>
          <a:p>
            <a:pPr lvl="2"/>
            <a:r>
              <a:rPr lang="en-US" sz="2000" dirty="0"/>
              <a:t>When a team’s makeup is lopsided, cognitive bias can creep in, often leading to cascades </a:t>
            </a:r>
            <a:r>
              <a:rPr lang="mr-IN" sz="2000" dirty="0"/>
              <a:t>–</a:t>
            </a:r>
            <a:r>
              <a:rPr lang="en-US" sz="2000" dirty="0"/>
              <a:t> a waterfall of agreements that is hard to stop.</a:t>
            </a:r>
          </a:p>
        </p:txBody>
      </p:sp>
    </p:spTree>
    <p:extLst>
      <p:ext uri="{BB962C8B-B14F-4D97-AF65-F5344CB8AC3E}">
        <p14:creationId xmlns:p14="http://schemas.microsoft.com/office/powerpoint/2010/main" val="3000784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a:xfrm>
            <a:off x="298450" y="1819879"/>
            <a:ext cx="8343900" cy="4301256"/>
          </a:xfrm>
        </p:spPr>
        <p:txBody>
          <a:bodyPr>
            <a:normAutofit/>
          </a:bodyPr>
          <a:lstStyle/>
          <a:p>
            <a:r>
              <a:rPr lang="en-US" sz="2800" dirty="0"/>
              <a:t>Assign roles if all work styles are not represented.</a:t>
            </a:r>
          </a:p>
          <a:p>
            <a:r>
              <a:rPr lang="en-US" sz="2800" dirty="0"/>
              <a:t>Pay attention to your sensitive introverts.</a:t>
            </a:r>
          </a:p>
          <a:p>
            <a:pPr lvl="1"/>
            <a:r>
              <a:rPr lang="en-US" sz="2400" dirty="0"/>
              <a:t>Have strengths such as being conscientious and thorough </a:t>
            </a:r>
            <a:r>
              <a:rPr lang="mr-IN" sz="2400" dirty="0"/>
              <a:t>–</a:t>
            </a:r>
            <a:r>
              <a:rPr lang="en-US" sz="2400" dirty="0"/>
              <a:t> good at spotting errors and potential risks. </a:t>
            </a:r>
          </a:p>
          <a:p>
            <a:r>
              <a:rPr lang="en-US" sz="2800" dirty="0"/>
              <a:t>Because Pioneers and Drivers tend to be in leader roles and to push for results, Guardians and Integrators are often stressed by pressure. Help them feel psychologically safe.</a:t>
            </a:r>
          </a:p>
          <a:p>
            <a:pPr lvl="1"/>
            <a:endParaRPr lang="en-US" sz="2400" dirty="0"/>
          </a:p>
        </p:txBody>
      </p:sp>
    </p:spTree>
    <p:extLst>
      <p:ext uri="{BB962C8B-B14F-4D97-AF65-F5344CB8AC3E}">
        <p14:creationId xmlns:p14="http://schemas.microsoft.com/office/powerpoint/2010/main" val="19728426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a:t>Working With People</a:t>
            </a:r>
          </a:p>
        </p:txBody>
      </p:sp>
      <p:sp>
        <p:nvSpPr>
          <p:cNvPr id="4" name="Content Placeholder 3"/>
          <p:cNvSpPr>
            <a:spLocks noGrp="1"/>
          </p:cNvSpPr>
          <p:nvPr>
            <p:ph idx="1"/>
          </p:nvPr>
        </p:nvSpPr>
        <p:spPr>
          <a:xfrm>
            <a:off x="228600" y="1752600"/>
            <a:ext cx="8343900" cy="4291013"/>
          </a:xfrm>
        </p:spPr>
        <p:txBody>
          <a:bodyPr>
            <a:normAutofit/>
          </a:bodyPr>
          <a:lstStyle/>
          <a:p>
            <a:r>
              <a:rPr lang="en-US" sz="2400" dirty="0"/>
              <a:t>“If it’s a technical skill, there’s a reasonable chance it can be automated, and if it’s just being empathetic and flexible, there’s an infinite supply of people, so a job won’t be well paid. It’s the interaction of both that is virtuous.”</a:t>
            </a:r>
          </a:p>
          <a:p>
            <a:r>
              <a:rPr lang="en-US" sz="2400" dirty="0"/>
              <a:t>Robots and algorithms don’t have empathy, don’t have social skills </a:t>
            </a:r>
            <a:r>
              <a:rPr lang="mr-IN" sz="2400" dirty="0"/>
              <a:t>–</a:t>
            </a:r>
            <a:r>
              <a:rPr lang="en-US" sz="2400" dirty="0"/>
              <a:t> they don’t</a:t>
            </a:r>
            <a:r>
              <a:rPr lang="en-US" sz="2400" i="1" dirty="0"/>
              <a:t> care</a:t>
            </a:r>
            <a:r>
              <a:rPr lang="en-US" sz="2400" dirty="0"/>
              <a:t>.</a:t>
            </a:r>
          </a:p>
          <a:p>
            <a:r>
              <a:rPr lang="en-US" sz="2400" dirty="0"/>
              <a:t>Collaborating in teams and caring (psychological safety) is the key to the work environment of the future.</a:t>
            </a:r>
          </a:p>
        </p:txBody>
      </p:sp>
    </p:spTree>
    <p:extLst>
      <p:ext uri="{BB962C8B-B14F-4D97-AF65-F5344CB8AC3E}">
        <p14:creationId xmlns:p14="http://schemas.microsoft.com/office/powerpoint/2010/main" val="1752457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Rectangle 2"/>
          <p:cNvSpPr>
            <a:spLocks noGrp="1" noRot="1" noChangeArrowheads="1"/>
          </p:cNvSpPr>
          <p:nvPr>
            <p:ph type="title"/>
          </p:nvPr>
        </p:nvSpPr>
        <p:spPr>
          <a:noFill/>
        </p:spPr>
        <p:txBody>
          <a:bodyPr lIns="92075" tIns="46038" rIns="92075" bIns="46038" anchor="b"/>
          <a:lstStyle/>
          <a:p>
            <a:pPr eaLnBrk="1" hangingPunct="1"/>
            <a:endParaRPr lang="en-US">
              <a:latin typeface="Tahoma" charset="0"/>
              <a:ea typeface="ＭＳ Ｐゴシック" charset="0"/>
            </a:endParaRPr>
          </a:p>
        </p:txBody>
      </p:sp>
      <p:sp>
        <p:nvSpPr>
          <p:cNvPr id="30722" name="Rectangle 3"/>
          <p:cNvSpPr>
            <a:spLocks noGrp="1" noChangeArrowheads="1"/>
          </p:cNvSpPr>
          <p:nvPr>
            <p:ph idx="1"/>
          </p:nvPr>
        </p:nvSpPr>
        <p:spPr bwMode="auto">
          <a:xfrm>
            <a:off x="685800" y="1752600"/>
            <a:ext cx="7848600" cy="41100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r>
              <a:rPr lang="en-US" sz="2800" dirty="0">
                <a:latin typeface="Calibri" charset="0"/>
                <a:ea typeface="ＭＳ Ｐゴシック" charset="0"/>
                <a:cs typeface="ＭＳ Ｐゴシック" charset="0"/>
              </a:rPr>
              <a:t>Teams naturally integrate performance and </a:t>
            </a:r>
            <a:r>
              <a:rPr lang="en-US" sz="2800" i="1" dirty="0">
                <a:latin typeface="Calibri" charset="0"/>
                <a:ea typeface="ＭＳ Ｐゴシック" charset="0"/>
                <a:cs typeface="ＭＳ Ｐゴシック" charset="0"/>
              </a:rPr>
              <a:t>learning</a:t>
            </a:r>
            <a:r>
              <a:rPr lang="en-US" sz="2800" dirty="0">
                <a:latin typeface="Calibri" charset="0"/>
                <a:ea typeface="ＭＳ Ｐゴシック" charset="0"/>
                <a:cs typeface="ＭＳ Ｐゴシック" charset="0"/>
              </a:rPr>
              <a:t>.</a:t>
            </a:r>
          </a:p>
          <a:p>
            <a:pPr lvl="1" eaLnBrk="1" hangingPunct="1"/>
            <a:r>
              <a:rPr lang="en-US" sz="2400" dirty="0">
                <a:latin typeface="Calibri" charset="0"/>
                <a:ea typeface="ＭＳ Ｐゴシック" charset="0"/>
              </a:rPr>
              <a:t>Learn how to solve the problems involved in the task.</a:t>
            </a:r>
          </a:p>
          <a:p>
            <a:pPr eaLnBrk="1" hangingPunct="1"/>
            <a:r>
              <a:rPr lang="en-US" sz="2800" dirty="0">
                <a:latin typeface="Calibri" charset="0"/>
                <a:ea typeface="ＭＳ Ｐゴシック" charset="0"/>
                <a:cs typeface="ＭＳ Ｐゴシック" charset="0"/>
              </a:rPr>
              <a:t>Teams (and virtual teams) are the primary unit of performance for increasing numbers of organizations. </a:t>
            </a:r>
          </a:p>
          <a:p>
            <a:pPr eaLnBrk="1" hangingPunct="1"/>
            <a:endParaRPr lang="en-US" sz="2800" dirty="0">
              <a:latin typeface="Tahoma" charset="0"/>
              <a:ea typeface="ＭＳ Ｐゴシック" charset="0"/>
              <a:cs typeface="ＭＳ Ｐゴシック"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Rectangle 2"/>
          <p:cNvSpPr>
            <a:spLocks noGrp="1" noRot="1" noChangeArrowheads="1"/>
          </p:cNvSpPr>
          <p:nvPr>
            <p:ph type="title"/>
          </p:nvPr>
        </p:nvSpPr>
        <p:spPr>
          <a:noFill/>
        </p:spPr>
        <p:txBody>
          <a:bodyPr lIns="92075" tIns="46038" rIns="92075" bIns="46038" anchor="b"/>
          <a:lstStyle/>
          <a:p>
            <a:pPr eaLnBrk="1" hangingPunct="1"/>
            <a:r>
              <a:rPr lang="en-US" sz="2800">
                <a:latin typeface="Neue Display Black" charset="0"/>
                <a:ea typeface="ＭＳ Ｐゴシック" charset="0"/>
              </a:rPr>
              <a:t>Some Common Problems With Teams</a:t>
            </a:r>
          </a:p>
        </p:txBody>
      </p:sp>
      <p:sp>
        <p:nvSpPr>
          <p:cNvPr id="32770" name="Rectangle 3"/>
          <p:cNvSpPr>
            <a:spLocks noGrp="1" noChangeArrowheads="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r>
              <a:rPr lang="en-US" sz="2800" dirty="0">
                <a:latin typeface="Calibri" charset="0"/>
                <a:ea typeface="ＭＳ Ｐゴシック" charset="0"/>
                <a:cs typeface="ＭＳ Ｐゴシック" charset="0"/>
              </a:rPr>
              <a:t>Personal discomfort with groups and risk avoidance.</a:t>
            </a:r>
          </a:p>
          <a:p>
            <a:pPr eaLnBrk="1" hangingPunct="1"/>
            <a:r>
              <a:rPr lang="en-US" sz="2800" dirty="0">
                <a:latin typeface="Calibri" charset="0"/>
                <a:ea typeface="ＭＳ Ｐゴシック" charset="0"/>
                <a:cs typeface="ＭＳ Ｐゴシック" charset="0"/>
              </a:rPr>
              <a:t>Individual contributors vs. team players</a:t>
            </a:r>
          </a:p>
          <a:p>
            <a:pPr eaLnBrk="1" hangingPunct="1"/>
            <a:r>
              <a:rPr lang="en-US" sz="2800" dirty="0">
                <a:latin typeface="Calibri" charset="0"/>
                <a:ea typeface="ＭＳ Ｐゴシック" charset="0"/>
                <a:cs typeface="ＭＳ Ｐゴシック" charset="0"/>
              </a:rPr>
              <a:t>Free riding</a:t>
            </a:r>
          </a:p>
          <a:p>
            <a:pPr eaLnBrk="1" hangingPunct="1"/>
            <a:r>
              <a:rPr lang="en-US" sz="2800" dirty="0">
                <a:latin typeface="Calibri" charset="0"/>
                <a:ea typeface="ＭＳ Ｐゴシック" charset="0"/>
                <a:cs typeface="ＭＳ Ｐゴシック" charset="0"/>
              </a:rPr>
              <a:t>(More on specific team dysfunctions later)</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2"/>
          <p:cNvSpPr>
            <a:spLocks noGrp="1" noRot="1" noChangeArrowheads="1"/>
          </p:cNvSpPr>
          <p:nvPr>
            <p:ph type="title"/>
          </p:nvPr>
        </p:nvSpPr>
        <p:spPr>
          <a:xfrm>
            <a:off x="838200" y="762000"/>
            <a:ext cx="7772400" cy="1143000"/>
          </a:xfrm>
          <a:noFill/>
        </p:spPr>
        <p:txBody>
          <a:bodyPr lIns="92075" tIns="46038" rIns="92075" bIns="46038" anchor="b"/>
          <a:lstStyle/>
          <a:p>
            <a:pPr eaLnBrk="1" hangingPunct="1"/>
            <a:r>
              <a:rPr lang="en-US" sz="2800">
                <a:latin typeface="Neue Display Black" charset="0"/>
                <a:ea typeface="ＭＳ Ｐゴシック" charset="0"/>
              </a:rPr>
              <a:t>Questions to Ask to Make </a:t>
            </a:r>
            <a:br>
              <a:rPr lang="en-US" sz="2800">
                <a:latin typeface="Neue Display Black" charset="0"/>
                <a:ea typeface="ＭＳ Ｐゴシック" charset="0"/>
              </a:rPr>
            </a:br>
            <a:r>
              <a:rPr lang="en-US" sz="2800">
                <a:latin typeface="Neue Display Black" charset="0"/>
                <a:ea typeface="ＭＳ Ｐゴシック" charset="0"/>
              </a:rPr>
              <a:t>Teams Effective</a:t>
            </a:r>
          </a:p>
        </p:txBody>
      </p:sp>
      <p:sp>
        <p:nvSpPr>
          <p:cNvPr id="34818" name="Rectangle 3"/>
          <p:cNvSpPr>
            <a:spLocks noGrp="1" noChangeArrowheads="1"/>
          </p:cNvSpPr>
          <p:nvPr>
            <p:ph idx="1"/>
          </p:nvPr>
        </p:nvSpPr>
        <p:spPr bwMode="auto">
          <a:xfrm>
            <a:off x="990600" y="2209800"/>
            <a:ext cx="7772400"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r>
              <a:rPr lang="en-US" sz="2800" dirty="0">
                <a:latin typeface="Calibri" charset="0"/>
                <a:ea typeface="ＭＳ Ｐゴシック" charset="0"/>
                <a:cs typeface="ＭＳ Ｐゴシック" charset="0"/>
              </a:rPr>
              <a:t>Small enough in number:</a:t>
            </a:r>
          </a:p>
          <a:p>
            <a:pPr lvl="1" eaLnBrk="1" hangingPunct="1"/>
            <a:r>
              <a:rPr lang="en-US" sz="2400" dirty="0">
                <a:latin typeface="Calibri" charset="0"/>
                <a:ea typeface="ＭＳ Ｐゴシック" charset="0"/>
              </a:rPr>
              <a:t>To convene, communicate easily and frequently?</a:t>
            </a:r>
          </a:p>
          <a:p>
            <a:pPr lvl="1" eaLnBrk="1" hangingPunct="1"/>
            <a:r>
              <a:rPr lang="en-US" sz="2400" dirty="0">
                <a:latin typeface="Calibri" charset="0"/>
                <a:ea typeface="ＭＳ Ｐゴシック" charset="0"/>
              </a:rPr>
              <a:t>To have open and interactive discussions?</a:t>
            </a:r>
          </a:p>
          <a:p>
            <a:pPr lvl="1" eaLnBrk="1" hangingPunct="1"/>
            <a:r>
              <a:rPr lang="en-US" sz="2400" dirty="0">
                <a:latin typeface="Calibri" charset="0"/>
                <a:ea typeface="ＭＳ Ｐゴシック" charset="0"/>
              </a:rPr>
              <a:t>To understand everyone’s</a:t>
            </a:r>
            <a:r>
              <a:rPr lang="en-US" altLang="ja-JP" sz="2400" dirty="0">
                <a:latin typeface="Calibri" charset="0"/>
                <a:ea typeface="ＭＳ Ｐゴシック" charset="0"/>
              </a:rPr>
              <a:t> roles, skills and personalities (work styles </a:t>
            </a:r>
            <a:r>
              <a:rPr lang="mr-IN" altLang="ja-JP" sz="2400" dirty="0">
                <a:latin typeface="Calibri" charset="0"/>
                <a:ea typeface="ＭＳ Ｐゴシック" charset="0"/>
              </a:rPr>
              <a:t>–</a:t>
            </a:r>
            <a:r>
              <a:rPr lang="en-US" altLang="ja-JP" sz="2400" dirty="0">
                <a:latin typeface="Calibri" charset="0"/>
                <a:ea typeface="ＭＳ Ｐゴシック" charset="0"/>
              </a:rPr>
              <a:t> more later)</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Rectangle 2"/>
          <p:cNvSpPr>
            <a:spLocks noGrp="1" noRot="1" noChangeArrowheads="1"/>
          </p:cNvSpPr>
          <p:nvPr>
            <p:ph type="title"/>
          </p:nvPr>
        </p:nvSpPr>
        <p:spPr>
          <a:xfrm>
            <a:off x="685800" y="838200"/>
            <a:ext cx="7772400" cy="1143000"/>
          </a:xfrm>
          <a:noFill/>
        </p:spPr>
        <p:txBody>
          <a:bodyPr lIns="92075" tIns="46038" rIns="92075" bIns="46038" anchor="b"/>
          <a:lstStyle/>
          <a:p>
            <a:pPr eaLnBrk="1" hangingPunct="1"/>
            <a:r>
              <a:rPr lang="en-US" sz="2800">
                <a:latin typeface="Neue Display Black" charset="0"/>
                <a:ea typeface="ＭＳ Ｐゴシック" charset="0"/>
              </a:rPr>
              <a:t>Questions to Ask to Make </a:t>
            </a:r>
            <a:br>
              <a:rPr lang="en-US" sz="2800">
                <a:latin typeface="Neue Display Black" charset="0"/>
                <a:ea typeface="ＭＳ Ｐゴシック" charset="0"/>
              </a:rPr>
            </a:br>
            <a:r>
              <a:rPr lang="en-US" sz="2800">
                <a:latin typeface="Neue Display Black" charset="0"/>
                <a:ea typeface="ＭＳ Ｐゴシック" charset="0"/>
              </a:rPr>
              <a:t>Teams Effective</a:t>
            </a:r>
          </a:p>
        </p:txBody>
      </p:sp>
      <p:sp>
        <p:nvSpPr>
          <p:cNvPr id="36866" name="Rectangle 3"/>
          <p:cNvSpPr>
            <a:spLocks noGrp="1" noChangeArrowheads="1"/>
          </p:cNvSpPr>
          <p:nvPr>
            <p:ph idx="1"/>
          </p:nvPr>
        </p:nvSpPr>
        <p:spPr bwMode="auto">
          <a:xfrm>
            <a:off x="838200" y="2286000"/>
            <a:ext cx="7772400"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r>
              <a:rPr lang="en-US" sz="2800" dirty="0">
                <a:latin typeface="Calibri" charset="0"/>
                <a:ea typeface="ＭＳ Ｐゴシック" charset="0"/>
                <a:cs typeface="ＭＳ Ｐゴシック" charset="0"/>
              </a:rPr>
              <a:t>Adequate levels of complementary skills?</a:t>
            </a:r>
          </a:p>
          <a:p>
            <a:pPr lvl="1" eaLnBrk="1" hangingPunct="1"/>
            <a:r>
              <a:rPr lang="en-US" sz="2400" dirty="0">
                <a:latin typeface="Calibri" charset="0"/>
                <a:ea typeface="ＭＳ Ｐゴシック" charset="0"/>
              </a:rPr>
              <a:t>Functional/technical, problem-solving/decision making, interpersonal</a:t>
            </a:r>
          </a:p>
          <a:p>
            <a:pPr lvl="1" eaLnBrk="1" hangingPunct="1"/>
            <a:r>
              <a:rPr lang="en-US" sz="2400" dirty="0">
                <a:latin typeface="Calibri" charset="0"/>
                <a:ea typeface="ＭＳ Ｐゴシック" charset="0"/>
              </a:rPr>
              <a:t>New skills needed? </a:t>
            </a:r>
          </a:p>
          <a:p>
            <a:pPr eaLnBrk="1" hangingPunct="1"/>
            <a:r>
              <a:rPr lang="en-US" sz="2800" dirty="0">
                <a:latin typeface="Calibri" charset="0"/>
                <a:ea typeface="ＭＳ Ｐゴシック" charset="0"/>
                <a:cs typeface="ＭＳ Ｐゴシック" charset="0"/>
              </a:rPr>
              <a:t>Diverse enough?</a:t>
            </a:r>
          </a:p>
          <a:p>
            <a:pPr eaLnBrk="1" hangingPunct="1"/>
            <a:r>
              <a:rPr lang="en-US" sz="2800" dirty="0">
                <a:latin typeface="Calibri" charset="0"/>
                <a:ea typeface="ＭＳ Ｐゴシック" charset="0"/>
                <a:cs typeface="ＭＳ Ｐゴシック" charset="0"/>
              </a:rPr>
              <a:t>Work style balanced (more later)</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2"/>
          <p:cNvSpPr>
            <a:spLocks noGrp="1" noRot="1" noChangeArrowheads="1"/>
          </p:cNvSpPr>
          <p:nvPr>
            <p:ph type="title"/>
          </p:nvPr>
        </p:nvSpPr>
        <p:spPr>
          <a:noFill/>
        </p:spPr>
        <p:txBody>
          <a:bodyPr lIns="92075" tIns="46038" rIns="92075" bIns="46038" anchor="b"/>
          <a:lstStyle/>
          <a:p>
            <a:pPr eaLnBrk="1" hangingPunct="1"/>
            <a:r>
              <a:rPr lang="en-US" sz="2800">
                <a:latin typeface="Neue Display Black" charset="0"/>
                <a:ea typeface="ＭＳ Ｐゴシック" charset="0"/>
              </a:rPr>
              <a:t>Questions to Ask to Make </a:t>
            </a:r>
            <a:br>
              <a:rPr lang="en-US" sz="2800">
                <a:latin typeface="Neue Display Black" charset="0"/>
                <a:ea typeface="ＭＳ Ｐゴシック" charset="0"/>
              </a:rPr>
            </a:br>
            <a:r>
              <a:rPr lang="en-US" sz="2800">
                <a:latin typeface="Neue Display Black" charset="0"/>
                <a:ea typeface="ＭＳ Ｐゴシック" charset="0"/>
              </a:rPr>
              <a:t>Teams Effective</a:t>
            </a:r>
          </a:p>
        </p:txBody>
      </p:sp>
      <p:sp>
        <p:nvSpPr>
          <p:cNvPr id="38914" name="Rectangle 3"/>
          <p:cNvSpPr>
            <a:spLocks noGrp="1" noChangeArrowheads="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r>
              <a:rPr lang="en-US" sz="2800" dirty="0">
                <a:latin typeface="Calibri" charset="0"/>
                <a:ea typeface="ＭＳ Ｐゴシック" charset="0"/>
                <a:cs typeface="ＭＳ Ｐゴシック" charset="0"/>
              </a:rPr>
              <a:t>Vision and mission clear?</a:t>
            </a:r>
          </a:p>
          <a:p>
            <a:pPr eaLnBrk="1" hangingPunct="1"/>
            <a:r>
              <a:rPr lang="en-US" sz="2800" dirty="0">
                <a:latin typeface="Calibri" charset="0"/>
                <a:ea typeface="ＭＳ Ｐゴシック" charset="0"/>
                <a:cs typeface="ＭＳ Ｐゴシック" charset="0"/>
              </a:rPr>
              <a:t>Specific goals?</a:t>
            </a:r>
          </a:p>
          <a:p>
            <a:pPr lvl="1" eaLnBrk="1" hangingPunct="1"/>
            <a:r>
              <a:rPr lang="en-US" sz="2400" dirty="0">
                <a:latin typeface="Calibri" charset="0"/>
                <a:ea typeface="ＭＳ Ｐゴシック" charset="0"/>
              </a:rPr>
              <a:t>Clear, simple, measurable?</a:t>
            </a:r>
          </a:p>
          <a:p>
            <a:pPr lvl="1" eaLnBrk="1" hangingPunct="1"/>
            <a:r>
              <a:rPr lang="en-US" sz="2400" dirty="0">
                <a:latin typeface="Calibri" charset="0"/>
                <a:ea typeface="ＭＳ Ｐゴシック" charset="0"/>
              </a:rPr>
              <a:t>Realistic as well as ambitious (BHAGs), challenging?</a:t>
            </a:r>
          </a:p>
          <a:p>
            <a:pPr eaLnBrk="1" hangingPunct="1"/>
            <a:r>
              <a:rPr lang="en-US" sz="2800" dirty="0">
                <a:latin typeface="Calibri" charset="0"/>
                <a:ea typeface="ＭＳ Ｐゴシック" charset="0"/>
                <a:cs typeface="ＭＳ Ｐゴシック" charset="0"/>
              </a:rPr>
              <a:t>Priorities clear?</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z="2800">
                <a:latin typeface="Neue Display Black" charset="0"/>
                <a:ea typeface="ＭＳ Ｐゴシック" charset="0"/>
              </a:rPr>
              <a:t>Approaches to Building</a:t>
            </a:r>
            <a:br>
              <a:rPr lang="en-US" sz="2800">
                <a:latin typeface="Neue Display Black" charset="0"/>
                <a:ea typeface="ＭＳ Ｐゴシック" charset="0"/>
              </a:rPr>
            </a:br>
            <a:r>
              <a:rPr lang="en-US" sz="2800">
                <a:latin typeface="Neue Display Black" charset="0"/>
                <a:ea typeface="ＭＳ Ｐゴシック" charset="0"/>
              </a:rPr>
              <a:t> Team Performance</a:t>
            </a:r>
          </a:p>
        </p:txBody>
      </p:sp>
      <p:sp>
        <p:nvSpPr>
          <p:cNvPr id="40962" name="Content Placeholder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800" dirty="0">
                <a:latin typeface="Calibri" charset="0"/>
                <a:ea typeface="ＭＳ Ｐゴシック" charset="0"/>
                <a:cs typeface="ＭＳ Ｐゴシック" charset="0"/>
              </a:rPr>
              <a:t>Collaboration improves when the roles and, especially, tasks (deliverables) of team members have been </a:t>
            </a:r>
            <a:r>
              <a:rPr lang="en-US" sz="2800" i="1" dirty="0">
                <a:latin typeface="Calibri" charset="0"/>
                <a:ea typeface="ＭＳ Ｐゴシック" charset="0"/>
                <a:cs typeface="ＭＳ Ｐゴシック" charset="0"/>
              </a:rPr>
              <a:t>clearly defined and understood.</a:t>
            </a:r>
          </a:p>
          <a:p>
            <a:pPr lvl="1" eaLnBrk="1" hangingPunct="1"/>
            <a:r>
              <a:rPr lang="en-US" sz="2400" dirty="0">
                <a:latin typeface="Calibri" charset="0"/>
                <a:ea typeface="ＭＳ Ｐゴシック" charset="0"/>
              </a:rPr>
              <a:t>Collaboration is even better when people feel their role is bounded in ways that allow them to to do a significant part of the work independently. (AUTONOMY)</a:t>
            </a:r>
          </a:p>
          <a:p>
            <a:pPr lvl="1" eaLnBrk="1" hangingPunct="1"/>
            <a:r>
              <a:rPr lang="en-US" sz="2400" dirty="0">
                <a:latin typeface="Calibri" charset="0"/>
                <a:ea typeface="ＭＳ Ｐゴシック" charset="0"/>
              </a:rPr>
              <a:t>Collaboration also improves if the path to achieving a goal is left somewhat ambiguous (AUTONOMY)</a:t>
            </a:r>
          </a:p>
        </p:txBody>
      </p:sp>
    </p:spTree>
  </p:cSld>
  <p:clrMapOvr>
    <a:masterClrMapping/>
  </p:clrMapOvr>
</p:sld>
</file>

<file path=ppt/theme/theme1.xml><?xml version="1.0" encoding="utf-8"?>
<a:theme xmlns:a="http://schemas.openxmlformats.org/drawingml/2006/main" name="1_Office Theme">
  <a:themeElements>
    <a:clrScheme name="qbeats">
      <a:dk1>
        <a:srgbClr val="313231"/>
      </a:dk1>
      <a:lt1>
        <a:srgbClr val="FFFFFE"/>
      </a:lt1>
      <a:dk2>
        <a:srgbClr val="313231"/>
      </a:dk2>
      <a:lt2>
        <a:srgbClr val="FFFFFE"/>
      </a:lt2>
      <a:accent1>
        <a:srgbClr val="F44A31"/>
      </a:accent1>
      <a:accent2>
        <a:srgbClr val="F44A31"/>
      </a:accent2>
      <a:accent3>
        <a:srgbClr val="F44A31"/>
      </a:accent3>
      <a:accent4>
        <a:srgbClr val="F44A31"/>
      </a:accent4>
      <a:accent5>
        <a:srgbClr val="F44A31"/>
      </a:accent5>
      <a:accent6>
        <a:srgbClr val="F44A31"/>
      </a:accent6>
      <a:hlink>
        <a:srgbClr val="F44A31"/>
      </a:hlink>
      <a:folHlink>
        <a:srgbClr val="31323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Office Theme">
  <a:themeElements>
    <a:clrScheme name="qbeats">
      <a:dk1>
        <a:srgbClr val="313231"/>
      </a:dk1>
      <a:lt1>
        <a:srgbClr val="FFFFFE"/>
      </a:lt1>
      <a:dk2>
        <a:srgbClr val="313231"/>
      </a:dk2>
      <a:lt2>
        <a:srgbClr val="FFFFFE"/>
      </a:lt2>
      <a:accent1>
        <a:srgbClr val="F44A31"/>
      </a:accent1>
      <a:accent2>
        <a:srgbClr val="F44A31"/>
      </a:accent2>
      <a:accent3>
        <a:srgbClr val="F44A31"/>
      </a:accent3>
      <a:accent4>
        <a:srgbClr val="F44A31"/>
      </a:accent4>
      <a:accent5>
        <a:srgbClr val="F44A31"/>
      </a:accent5>
      <a:accent6>
        <a:srgbClr val="F44A31"/>
      </a:accent6>
      <a:hlink>
        <a:srgbClr val="F44A31"/>
      </a:hlink>
      <a:folHlink>
        <a:srgbClr val="31323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TNS-Powerpoint_Template_New_Brand.potx</Template>
  <TotalTime>3055</TotalTime>
  <Pages>35</Pages>
  <Words>1973</Words>
  <Application>Microsoft Macintosh PowerPoint</Application>
  <PresentationFormat>On-screen Show (4:3)</PresentationFormat>
  <Paragraphs>281</Paragraphs>
  <Slides>39</Slides>
  <Notes>11</Notes>
  <HiddenSlides>0</HiddenSlides>
  <MMClips>0</MMClips>
  <ScaleCrop>false</ScaleCrop>
  <HeadingPairs>
    <vt:vector size="6" baseType="variant">
      <vt:variant>
        <vt:lpstr>Fonts Used</vt:lpstr>
      </vt:variant>
      <vt:variant>
        <vt:i4>11</vt:i4>
      </vt:variant>
      <vt:variant>
        <vt:lpstr>Theme</vt:lpstr>
      </vt:variant>
      <vt:variant>
        <vt:i4>5</vt:i4>
      </vt:variant>
      <vt:variant>
        <vt:lpstr>Slide Titles</vt:lpstr>
      </vt:variant>
      <vt:variant>
        <vt:i4>39</vt:i4>
      </vt:variant>
    </vt:vector>
  </HeadingPairs>
  <TitlesOfParts>
    <vt:vector size="55" baseType="lpstr">
      <vt:lpstr>Arial</vt:lpstr>
      <vt:lpstr>Calibri</vt:lpstr>
      <vt:lpstr>Garamond</vt:lpstr>
      <vt:lpstr>Neue Bold</vt:lpstr>
      <vt:lpstr>Neue Display Black</vt:lpstr>
      <vt:lpstr>Neue Light</vt:lpstr>
      <vt:lpstr>Neue Regular</vt:lpstr>
      <vt:lpstr>Tahoma</vt:lpstr>
      <vt:lpstr>Times New Roman</vt:lpstr>
      <vt:lpstr>Verdana</vt:lpstr>
      <vt:lpstr>Wingdings</vt:lpstr>
      <vt:lpstr>1_Office Theme</vt:lpstr>
      <vt:lpstr>2_Office Theme</vt:lpstr>
      <vt:lpstr>3_Office Theme</vt:lpstr>
      <vt:lpstr>4_Office Theme</vt:lpstr>
      <vt:lpstr>7_Office Theme</vt:lpstr>
      <vt:lpstr>Making Teams Effective</vt:lpstr>
      <vt:lpstr>The Wisdom Of Teams</vt:lpstr>
      <vt:lpstr>PowerPoint Presentation</vt:lpstr>
      <vt:lpstr>PowerPoint Presentation</vt:lpstr>
      <vt:lpstr>Some Common Problems With Teams</vt:lpstr>
      <vt:lpstr>Questions to Ask to Make  Teams Effective</vt:lpstr>
      <vt:lpstr>Questions to Ask to Make  Teams Effective</vt:lpstr>
      <vt:lpstr>Questions to Ask to Make  Teams Effective</vt:lpstr>
      <vt:lpstr>Approaches to Building  Team Performance</vt:lpstr>
      <vt:lpstr>PowerPoint Presentation</vt:lpstr>
      <vt:lpstr>Instituting a Team-Based Approach (Scrum Management) </vt:lpstr>
      <vt:lpstr>PowerPoint Presentation</vt:lpstr>
      <vt:lpstr>PowerPoint Presentation</vt:lpstr>
      <vt:lpstr>The five dysfunctions of a team</vt:lpstr>
      <vt:lpstr>The Five Dysfunction of a Team</vt:lpstr>
      <vt:lpstr>Members of teams with an absence of trust</vt:lpstr>
      <vt:lpstr>PowerPoint Presentation</vt:lpstr>
      <vt:lpstr>Members of trusting teams</vt:lpstr>
      <vt:lpstr>Teams that fear conflict</vt:lpstr>
      <vt:lpstr>Teams that engage in conflict</vt:lpstr>
      <vt:lpstr>A team that fails to commit</vt:lpstr>
      <vt:lpstr>A team that commits</vt:lpstr>
      <vt:lpstr>A team that avoids accountability</vt:lpstr>
      <vt:lpstr>A team that hold one another accountable</vt:lpstr>
      <vt:lpstr>A team that is not focused on results</vt:lpstr>
      <vt:lpstr>A team that focuses on collective results</vt:lpstr>
      <vt:lpstr>An effective team</vt:lpstr>
      <vt:lpstr>Pioneers, drivers, guardians AND integrators </vt:lpstr>
      <vt:lpstr>Deloitte consulting Developed business chemistry system</vt:lpstr>
      <vt:lpstr>PowerPoint Presentation</vt:lpstr>
      <vt:lpstr>pioneers</vt:lpstr>
      <vt:lpstr>Drivers</vt:lpstr>
      <vt:lpstr>guardians</vt:lpstr>
      <vt:lpstr>integrators</vt:lpstr>
      <vt:lpstr>Business chemistry</vt:lpstr>
      <vt:lpstr>PowerPoint Presentation</vt:lpstr>
      <vt:lpstr>Managing the styles</vt:lpstr>
      <vt:lpstr>PowerPoint Presentation</vt:lpstr>
      <vt:lpstr>Working With People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Building</dc:title>
  <dc:subject/>
  <dc:creator>Charles Warner</dc:creator>
  <cp:keywords/>
  <dc:description/>
  <cp:lastModifiedBy>Charles Warner</cp:lastModifiedBy>
  <cp:revision>51</cp:revision>
  <cp:lastPrinted>1997-03-04T07:38:00Z</cp:lastPrinted>
  <dcterms:created xsi:type="dcterms:W3CDTF">1996-07-15T19:18:38Z</dcterms:created>
  <dcterms:modified xsi:type="dcterms:W3CDTF">2019-10-04T03:02:40Z</dcterms:modified>
</cp:coreProperties>
</file>