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0" r:id="rId2"/>
    <p:sldMasterId id="2147483682" r:id="rId3"/>
    <p:sldMasterId id="2147483684" r:id="rId4"/>
    <p:sldMasterId id="2147483692" r:id="rId5"/>
  </p:sldMasterIdLst>
  <p:sldIdLst>
    <p:sldId id="256" r:id="rId6"/>
    <p:sldId id="257" r:id="rId7"/>
    <p:sldId id="259" r:id="rId8"/>
    <p:sldId id="258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107" d="100"/>
          <a:sy n="107" d="100"/>
        </p:scale>
        <p:origin x="166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A9B652B2-5ABF-D342-800C-3AD82C38E6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8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6C86-1141-104A-8FFC-684B045D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0544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FA5B-7006-614B-A6B3-7B9D68F9C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081029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7B3F-C95E-0446-9ADC-E8B5C40DA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27352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DA18-7816-0D43-B738-69171C5F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538403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73F58-0BB1-9740-9F97-DFA741A9D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982258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3231"/>
                </a:solidFill>
              </a:defRPr>
            </a:lvl1pPr>
          </a:lstStyle>
          <a:p>
            <a:pPr>
              <a:defRPr/>
            </a:pPr>
            <a:fld id="{3E164F1E-FD20-FE42-8687-2BA083E07F95}" type="datetimeFigureOut">
              <a:rPr lang="en-US"/>
              <a:pPr>
                <a:defRPr/>
              </a:pPr>
              <a:t>12/15/19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B36C8-5241-C448-8934-0F6AB37CD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69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847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3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A9B652B2-5ABF-D342-800C-3AD82C38E6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4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9B652B2-5ABF-D342-800C-3AD82C38E6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A9B652B2-5ABF-D342-800C-3AD82C38E6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5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9B652B2-5ABF-D342-800C-3AD82C38E6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5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D51C30-5D38-134E-B655-9B2B8D777FD0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652B2-5ABF-D342-800C-3AD82C38E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1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D51C30-5D38-134E-B655-9B2B8D777FD0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52B2-5ABF-D342-800C-3AD82C38E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schemeClr val="bg1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1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3075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fld id="{A9B652B2-5ABF-D342-800C-3AD82C38E6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latin typeface="Neue Regular" charset="0"/>
                <a:cs typeface="Neue Regular" charset="0"/>
              </a:defRPr>
            </a:lvl1pPr>
          </a:lstStyle>
          <a:p>
            <a:endParaRPr lang="en-US"/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F5C5E1-7DE5-4841-83C2-BC3D7D3C0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7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B5ECC8-859D-7549-AAEB-C378699C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43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12291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F8B4E1C-956D-3343-AC0A-D13983CCA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13231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67669C1D-F2D8-9C4C-95C5-6E57E657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4819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Innovation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5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Innovator’s DNA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Discovery skills:</a:t>
            </a:r>
          </a:p>
          <a:p>
            <a:pPr lvl="1"/>
            <a:r>
              <a:rPr lang="en-US" dirty="0"/>
              <a:t>Associating</a:t>
            </a:r>
          </a:p>
          <a:p>
            <a:pPr lvl="1"/>
            <a:r>
              <a:rPr lang="en-US" dirty="0"/>
              <a:t>Questioning</a:t>
            </a:r>
          </a:p>
          <a:p>
            <a:pPr lvl="2"/>
            <a:r>
              <a:rPr lang="en-US" dirty="0"/>
              <a:t>Imagine opposites</a:t>
            </a:r>
          </a:p>
          <a:p>
            <a:pPr lvl="2"/>
            <a:r>
              <a:rPr lang="en-US" dirty="0"/>
              <a:t>Ask “What if?”</a:t>
            </a:r>
          </a:p>
          <a:p>
            <a:pPr lvl="1"/>
            <a:r>
              <a:rPr lang="en-US" dirty="0"/>
              <a:t>Observing</a:t>
            </a:r>
          </a:p>
          <a:p>
            <a:pPr lvl="1"/>
            <a:r>
              <a:rPr lang="en-US" dirty="0"/>
              <a:t>Experimenting</a:t>
            </a:r>
          </a:p>
          <a:p>
            <a:pPr lvl="1"/>
            <a:r>
              <a:rPr lang="en-US" dirty="0"/>
              <a:t>Networking</a:t>
            </a:r>
          </a:p>
          <a:p>
            <a:pPr lvl="2"/>
            <a:r>
              <a:rPr lang="en-US" dirty="0"/>
              <a:t>Café </a:t>
            </a:r>
            <a:r>
              <a:rPr lang="en-US" dirty="0" err="1"/>
              <a:t>Guerbois</a:t>
            </a:r>
            <a:endParaRPr lang="en-US" dirty="0"/>
          </a:p>
          <a:p>
            <a:r>
              <a:rPr lang="en-US" dirty="0"/>
              <a:t>A bias toward action</a:t>
            </a:r>
          </a:p>
          <a:p>
            <a:r>
              <a:rPr lang="en-US" dirty="0"/>
              <a:t>Practice, practice, practice</a:t>
            </a:r>
          </a:p>
        </p:txBody>
      </p:sp>
    </p:spTree>
    <p:extLst>
      <p:ext uri="{BB962C8B-B14F-4D97-AF65-F5344CB8AC3E}">
        <p14:creationId xmlns:p14="http://schemas.microsoft.com/office/powerpoint/2010/main" val="9200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Survival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Critical thinking and problem solving</a:t>
            </a:r>
          </a:p>
          <a:p>
            <a:r>
              <a:rPr lang="en-US" dirty="0"/>
              <a:t>Collaborating across networks and leading by influence</a:t>
            </a:r>
          </a:p>
          <a:p>
            <a:r>
              <a:rPr lang="en-US" dirty="0"/>
              <a:t>Agility and adaptability</a:t>
            </a:r>
          </a:p>
          <a:p>
            <a:r>
              <a:rPr lang="en-US" dirty="0"/>
              <a:t>Initiative and entrepreneurship</a:t>
            </a:r>
          </a:p>
          <a:p>
            <a:r>
              <a:rPr lang="en-US" dirty="0"/>
              <a:t>Accessing and analyzing information</a:t>
            </a:r>
          </a:p>
          <a:p>
            <a:r>
              <a:rPr lang="en-US" dirty="0"/>
              <a:t>Effective oral and written communication</a:t>
            </a:r>
          </a:p>
          <a:p>
            <a:r>
              <a:rPr lang="en-US" dirty="0"/>
              <a:t>Curiosity and imagination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59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Creativity and the Role of the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Bring the right process to bear – carefully.</a:t>
            </a:r>
          </a:p>
          <a:p>
            <a:pPr lvl="1"/>
            <a:r>
              <a:rPr lang="en-US" dirty="0"/>
              <a:t>Map the phases of the creative work</a:t>
            </a:r>
          </a:p>
          <a:p>
            <a:pPr lvl="1"/>
            <a:r>
              <a:rPr lang="en-US" dirty="0"/>
              <a:t>Provide paths through the bureaucracy</a:t>
            </a:r>
          </a:p>
          <a:p>
            <a:r>
              <a:rPr lang="en-US" dirty="0"/>
              <a:t>Fan the flames of motivation</a:t>
            </a:r>
          </a:p>
          <a:p>
            <a:pPr lvl="1"/>
            <a:r>
              <a:rPr lang="en-US" dirty="0"/>
              <a:t>Intellectual challenge</a:t>
            </a:r>
          </a:p>
          <a:p>
            <a:pPr lvl="1"/>
            <a:r>
              <a:rPr lang="en-US" dirty="0"/>
              <a:t>Be an appreciative audience</a:t>
            </a:r>
          </a:p>
          <a:p>
            <a:r>
              <a:rPr lang="en-US" dirty="0"/>
              <a:t>Marry research to practice</a:t>
            </a:r>
          </a:p>
          <a:p>
            <a:pPr lvl="1"/>
            <a:r>
              <a:rPr lang="en-US" dirty="0"/>
              <a:t>The Explorer</a:t>
            </a:r>
          </a:p>
        </p:txBody>
      </p:sp>
    </p:spTree>
    <p:extLst>
      <p:ext uri="{BB962C8B-B14F-4D97-AF65-F5344CB8AC3E}">
        <p14:creationId xmlns:p14="http://schemas.microsoft.com/office/powerpoint/2010/main" val="23948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slowly from passion to purpose</a:t>
            </a:r>
          </a:p>
          <a:p>
            <a:r>
              <a:rPr lang="en-US" dirty="0"/>
              <a:t>Move to Austin</a:t>
            </a:r>
          </a:p>
          <a:p>
            <a:pPr lvl="1"/>
            <a:r>
              <a:rPr lang="en-US" sz="2400" dirty="0"/>
              <a:t>Most creative city in U.S. according to research by Richard Florida.</a:t>
            </a:r>
          </a:p>
        </p:txBody>
      </p:sp>
    </p:spTree>
    <p:extLst>
      <p:ext uri="{BB962C8B-B14F-4D97-AF65-F5344CB8AC3E}">
        <p14:creationId xmlns:p14="http://schemas.microsoft.com/office/powerpoint/2010/main" val="41882556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TNS-Powerpoint_Template_New_Brand.potx</Template>
  <TotalTime>27</TotalTime>
  <Words>132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Calibri</vt:lpstr>
      <vt:lpstr>Neue Bold</vt:lpstr>
      <vt:lpstr>Neue Display Black</vt:lpstr>
      <vt:lpstr>Neue Light</vt:lpstr>
      <vt:lpstr>Neue Regular</vt:lpstr>
      <vt:lpstr>Wingdings</vt:lpstr>
      <vt:lpstr>1_Office Theme</vt:lpstr>
      <vt:lpstr>2_Office Theme</vt:lpstr>
      <vt:lpstr>3_Office Theme</vt:lpstr>
      <vt:lpstr>4_Office Theme</vt:lpstr>
      <vt:lpstr>7_Office Theme</vt:lpstr>
      <vt:lpstr>Innovation Leadership</vt:lpstr>
      <vt:lpstr>Innovator’s DNA</vt:lpstr>
      <vt:lpstr>Seven Survival Skills</vt:lpstr>
      <vt:lpstr>Creativity and the Role of the Leader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</dc:title>
  <dc:creator>Charles Warner</dc:creator>
  <cp:lastModifiedBy>Charles Warner</cp:lastModifiedBy>
  <cp:revision>6</cp:revision>
  <dcterms:created xsi:type="dcterms:W3CDTF">2013-02-25T19:45:45Z</dcterms:created>
  <dcterms:modified xsi:type="dcterms:W3CDTF">2019-12-15T19:36:26Z</dcterms:modified>
</cp:coreProperties>
</file>