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93" r:id="rId2"/>
    <p:sldMasterId id="2147483702" r:id="rId3"/>
    <p:sldMasterId id="2147483704" r:id="rId4"/>
    <p:sldMasterId id="2147483706" r:id="rId5"/>
    <p:sldMasterId id="2147483714" r:id="rId6"/>
  </p:sldMasterIdLst>
  <p:sldIdLst>
    <p:sldId id="256" r:id="rId7"/>
    <p:sldId id="259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16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DB73-C3B9-A147-9277-D1CAE8C0E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64C9B-2A30-9E46-A621-CC958C7F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97F9-A5FB-8948-9E43-B263F81F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2F7A7-E46D-684C-9E38-F6865727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15C2-5D8C-624F-B273-CF186B57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63C38-CC8D-2545-80BD-59D9483E0C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43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05ED-3B7B-4141-950F-ADD87F37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55867-B177-CE42-A007-B55DC09C4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C356-EE7A-C845-A77E-B5994391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5B0C0-D530-7A42-B4DA-5463E97C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2820D-D7AE-3D43-91E3-61AD1FE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0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01D01-0357-D24A-A37E-DFEBC11E5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5FBBE-E722-2C43-8BDB-DCE0974B3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8FE-1206-894F-8337-DB61ACCA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9941-80EE-074B-9419-CCAC2B80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DD84-6047-954E-A9AF-9C2DAEC5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7F5756-0013-8C43-8D92-CF6A7C4FAD3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6BBB0CC-C28A-2849-BA59-1B78FD204861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FAFAA3-F360-F24E-9C17-6A81336B5A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129E1-BF73-0C40-8EDE-66AEE8C68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58AB5F-446B-D04D-AA8A-73090CBAC3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5833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7B2430B-C625-1043-89C0-69D193F577C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B1E9077-F129-C248-B209-608445F9F3AD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BC5612-20EB-3E4D-8466-FB4F2CEE936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17B073-8DF4-994E-AE3C-B01F50F72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D0E675F-A24B-8541-9D9A-3812B14B87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79433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5D66E40-0F4A-BE41-8CA9-292CADE0F4AB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AFEA-9E68-2E40-9FDC-116A06912E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BC534-CD73-3A41-A134-1B4F1671C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C5A3E44-ADE7-934C-82DE-A9B5D382EEB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0648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55D2A4-7A03-7A45-B930-0FEA3209AC27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F71F42-1CC6-9F4D-9186-994D57A45E4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F2A6F1-CD44-C443-BE69-2669B964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927CC08-134A-534D-AF90-B418D17BCF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2819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09A0587-5F2C-4749-92EA-5E5107459DCA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B192ED-9E47-3344-B49C-69E64EB049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FB7C0D-F8A4-0B44-A442-E9C751504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DB6BB55-8ADA-794D-ADB8-BF10A7658B4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63172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DAC3-B907-314F-935D-0FEC369B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B05D561E-19F4-464C-AF37-0AF6EFC7FA4F}" type="datetime1">
              <a:rPr lang="en-US" altLang="en-US"/>
              <a:pPr>
                <a:defRPr/>
              </a:pPr>
              <a:t>12/15/19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ED4E-E25D-C34B-9A9A-97778F7C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CFEB-A74B-214F-9275-A834A540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63C38-CC8D-2545-80BD-59D9483E0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639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 baseline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417782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29BF-CDF9-EB4C-9F8A-4EC8434E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MS PGothic" charset="0"/>
              </a:defRPr>
            </a:lvl1pPr>
          </a:lstStyle>
          <a:p>
            <a:pPr>
              <a:defRPr/>
            </a:pPr>
            <a:fld id="{535FCC6E-583A-9340-A58A-E84E07D0C7B9}" type="datetime1">
              <a:rPr lang="en-US" altLang="en-US"/>
              <a:pPr>
                <a:defRPr/>
              </a:pPr>
              <a:t>12/15/19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27E2E-6550-FC40-8A3C-52C6CD4A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E8E0-34FE-DD4A-89D8-9108A40F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1DE3D1-8E91-3A42-B095-4F9D478F4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49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3D9B-A67B-954E-9F10-65A52044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4051-3790-214C-9064-7F5AD37B6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94F3-EA15-ED42-B7D4-B1D817B8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FCC6E-583A-9340-A58A-E84E07D0C7B9}" type="datetime1">
              <a:rPr lang="en-US" altLang="en-US" smtClean="0"/>
              <a:pPr>
                <a:defRPr/>
              </a:pPr>
              <a:t>12/15/19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52B8-9409-BD4A-B8E0-51DE6286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13813-3FB0-9A46-ABCC-1701C13E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DE3D1-8E91-3A42-B095-4F9D478F4C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605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4F76D-29EE-A04A-8320-DC6696A9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932C8A-83D4-F942-9AA7-2A1E55EBFD7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55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C26A0-3BA0-8640-B757-EBC757A750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866E3A-2BD7-5F42-B559-C06A4CB7CE1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83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AC2059C-25AD-6C44-A787-67DD112BDEB2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2755334-5236-C542-B53E-728F43F2B435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A1261-824C-554C-8262-B2F8884FD7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F3A2-81BC-3F49-9E48-413BF2A6B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08372A8C-ADDD-344F-B9EB-176C5A265E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349366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429F80-214B-2E45-AAF6-2313C35D2D0C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D52BA79-0FDA-1645-8250-4843971BC958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F0E0AF-81F1-5047-BB17-D50BA1D700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5645-C019-404D-ADF2-9198B081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7703855-BF88-1142-B91E-D0CDFE4BB75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353669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2F6A51-BD0D-B847-95EB-701C6D6B9B4E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CBC3-438A-814B-BA9C-8D1FB6037D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8240-C05B-6146-A7FC-BC652092A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51947CE-7AA7-9643-AF72-001C4467EB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28026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07DCFAD-70CA-CF4B-8BED-071B7E960709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A93454-AED9-C643-AC2B-60671AF641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3965-A176-7D49-A60A-07F479128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8DCAE0F-B145-6D4A-9E86-C315AD15E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4157083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A487819-9E71-DE49-982B-D3BC23600BD1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A1DCCE1-6A50-714D-88A3-FD4FD44C97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34CD-C8AB-3245-A744-A6EF95454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5541417-7F7D-5E40-B5CA-16E6D2FFC5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674459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2548-90B9-8F45-9EFB-4788ADAB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313231"/>
                </a:solidFill>
                <a:latin typeface="+mn-lt"/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4FD2-D0D8-1B47-9421-14517ECC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0D5E3-31A4-E644-A17F-0A2B5590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A879-BDB3-3D46-B550-6E379DBF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6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724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A1F-6450-FD44-B29C-D48F4B48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FBA89D2-C365-BE49-8220-84ECEB7908B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9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6018-1453-DB49-93C4-F4F77986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CCDD4-03FF-6A4B-B6B8-3CE198C4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826C0-9651-9E4A-8A7B-D8DA3296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78DE-4A50-3341-BE4D-054E83B8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19F6-DB30-3E49-A4A3-CE3FD273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17FF-AB33-4244-8D46-F72FBD4D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93DB-1CE6-4148-9E5B-7139B0417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AC9C0-3D6D-3344-9800-EB7EDB9E9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5AC3-8CA8-5444-85B0-7F727FEF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AC67C-42B8-C64E-B758-B4B5F002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26EAB-2920-9C41-9362-F8642817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33E-A7FD-C948-8D9B-EE75207A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33740-7911-4048-B6C7-4BF09C9D1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6FADF-D930-D840-9496-82EEBDDEB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731CF-52C7-4346-B7BB-45A92DE05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FEBA2-A2F2-734C-9BA5-0AC74D8FC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A5361-CA12-C745-B82D-E1909372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C6310-263E-8941-874B-0667F89F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5BED6-AA11-614D-8EA2-F06897C6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DBF8-D011-2842-A561-CCA1D5CF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FD1A0-52AD-2A46-9546-9CFE6574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CEF9F-0D4F-2B44-B9FB-050601BA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060EA-CA94-DC48-A6B6-BCD9639A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A37B9-2BF3-E34A-AF80-E09B8C5A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6CA89-A578-A84E-A6EA-C76BB2EB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0813C-A803-1D45-938D-724852D7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E58-2A68-6540-810D-823D8FA1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F05A8-930F-8E45-8DC5-E65B130D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F7781-D85E-3F40-9D6C-43470F263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E9D1-3478-2540-8B17-AA30BD98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46C5-6042-CA4B-A7AD-73883B4448E4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99287-6D37-7848-8C0B-A01BD9FD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A269-BE2D-3D42-8E39-5C5531E4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4641-04E0-CC4E-B472-5029D583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A14F-189F-F644-B282-A59A64DE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62942-E73E-5E4A-8165-50BC3FF34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EFDE1-49EA-CD4F-ACEC-445A5D1D0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767C6-35E1-C94C-9412-FDB14CD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057A-DF56-EF49-9780-9895F7F85FDB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E5D3F-938E-4B47-9958-D7BD01A4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B9AE6-6BA9-2246-A839-F1C7F595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A6352-DCF1-F74D-B24D-85770776802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07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4529B-B8B4-084B-969A-CF3077C7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4BDB-0BDF-844B-BC6C-5CA94AC2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DDD8-0A3F-CC49-A5E7-2F94EBA1E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057A-DF56-EF49-9780-9895F7F85FDB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9217-2869-A848-AF63-8A7006A4F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DA3C-857D-3947-8B79-F0D165A6A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CA6352-DCF1-F74D-B24D-85770776802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24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2C3205F-1824-F645-9525-8A9FCE5E6CBE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20483" name="Title Placeholder 15">
            <a:extLst>
              <a:ext uri="{FF2B5EF4-FFF2-40B4-BE49-F238E27FC236}">
                <a16:creationId xmlns:a16="http://schemas.microsoft.com/office/drawing/2014/main" id="{A6FCCDB3-37B0-3841-B478-3120BB7D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F2A21CE4-5F0A-8143-A369-739C30778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B5FC85-4562-7649-A45E-D3637559B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A3CA6352-DCF1-F74D-B24D-857707768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ABC2E96-FF50-E04F-BE88-CA6441D82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9E5A07CD-C8F3-A34E-9B14-A8CAA4CAA66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03467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6EFA-3888-C44F-914F-94C93E575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8C0A6F8-BE69-6C4C-B01C-FA9E03280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07" name="Picture 4" descr="TNS_Logo3_Large_White.eps">
            <a:extLst>
              <a:ext uri="{FF2B5EF4-FFF2-40B4-BE49-F238E27FC236}">
                <a16:creationId xmlns:a16="http://schemas.microsoft.com/office/drawing/2014/main" id="{F0BCD967-0CFE-8F46-929C-5CCE99FE6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32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738F9-8BF5-FA4F-ABC9-7F3FEEAF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522F01C-98AE-1847-9898-F85E35C53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531" name="Picture 4" descr="TNS_Logo3_Large_White.eps">
            <a:extLst>
              <a:ext uri="{FF2B5EF4-FFF2-40B4-BE49-F238E27FC236}">
                <a16:creationId xmlns:a16="http://schemas.microsoft.com/office/drawing/2014/main" id="{BBFCD4B8-2D68-B24C-99C7-70F7D1CFB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29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C3D55D3-00DC-2B4F-A0B0-8DF7E908A51F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23555" name="Title Placeholder 15">
            <a:extLst>
              <a:ext uri="{FF2B5EF4-FFF2-40B4-BE49-F238E27FC236}">
                <a16:creationId xmlns:a16="http://schemas.microsoft.com/office/drawing/2014/main" id="{960DD805-2118-AD49-8180-1E168E947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3556" name="Picture 1">
            <a:extLst>
              <a:ext uri="{FF2B5EF4-FFF2-40B4-BE49-F238E27FC236}">
                <a16:creationId xmlns:a16="http://schemas.microsoft.com/office/drawing/2014/main" id="{7E7C8535-08AD-9D46-B92C-9DE8985F8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A518F7-E69C-5846-AF57-7C4892D59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FE0E2BD-E3A7-A24D-9BCB-624D8322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563BB12-1F77-F84F-B1CE-43FD65F39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B1245B05-9BAC-8148-8B6C-712A0FDE2FB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9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F1E5-01C4-8740-8A60-9C8BFAE28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37E7A4-2957-3A48-B860-7CAACCE06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79" name="Picture 4" descr="TNS_Logo3_Large_White.eps">
            <a:extLst>
              <a:ext uri="{FF2B5EF4-FFF2-40B4-BE49-F238E27FC236}">
                <a16:creationId xmlns:a16="http://schemas.microsoft.com/office/drawing/2014/main" id="{012469F7-E18D-9B4D-94ED-03A1CADF0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9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Google Management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Google does is driven by data.</a:t>
            </a:r>
          </a:p>
          <a:p>
            <a:pPr lvl="1"/>
            <a:r>
              <a:rPr lang="en-US" dirty="0"/>
              <a:t>Hiring</a:t>
            </a:r>
          </a:p>
          <a:p>
            <a:pPr lvl="1"/>
            <a:r>
              <a:rPr lang="en-US" dirty="0"/>
              <a:t>Promoting</a:t>
            </a:r>
          </a:p>
          <a:p>
            <a:pPr lvl="1"/>
            <a:r>
              <a:rPr lang="en-US" dirty="0"/>
              <a:t>Managing</a:t>
            </a:r>
          </a:p>
        </p:txBody>
      </p:sp>
    </p:spTree>
    <p:extLst>
      <p:ext uri="{BB962C8B-B14F-4D97-AF65-F5344CB8AC3E}">
        <p14:creationId xmlns:p14="http://schemas.microsoft.com/office/powerpoint/2010/main" val="149876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Google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good coach.</a:t>
            </a:r>
          </a:p>
          <a:p>
            <a:r>
              <a:rPr lang="en-US" dirty="0"/>
              <a:t>Empowers the team and does not micromanage.</a:t>
            </a:r>
          </a:p>
          <a:p>
            <a:r>
              <a:rPr lang="en-US" dirty="0"/>
              <a:t>Expresses interest in and concern for team members’ success and personal well-being.</a:t>
            </a:r>
          </a:p>
          <a:p>
            <a:r>
              <a:rPr lang="en-US" dirty="0"/>
              <a:t>Is productive and results-oriented.</a:t>
            </a:r>
          </a:p>
        </p:txBody>
      </p:sp>
    </p:spTree>
    <p:extLst>
      <p:ext uri="{BB962C8B-B14F-4D97-AF65-F5344CB8AC3E}">
        <p14:creationId xmlns:p14="http://schemas.microsoft.com/office/powerpoint/2010/main" val="20635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Google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good communicator – listens and shares information.</a:t>
            </a:r>
          </a:p>
          <a:p>
            <a:r>
              <a:rPr lang="en-US" dirty="0"/>
              <a:t>Helps with career development.</a:t>
            </a:r>
          </a:p>
          <a:p>
            <a:r>
              <a:rPr lang="en-US" dirty="0"/>
              <a:t>Has a clear vision and strategy for the team.</a:t>
            </a:r>
          </a:p>
          <a:p>
            <a:r>
              <a:rPr lang="en-US" dirty="0"/>
              <a:t>Has key technical skills that help him or her advise the team.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7018D2-0E15-B042-97A4-F5A73DC45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1069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RedBla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otoTimes.ppt" id="{593BDA67-F8C3-F24A-B3D4-D03857E12EB1}" vid="{9D17750B-4EBD-B243-B322-FE1F082C4204}"/>
    </a:ext>
  </a:extLst>
</a:theme>
</file>

<file path=ppt/theme/theme2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C252B29E-9ADE-E745-AE59-48D856745BE3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0320F54C-B228-0548-843F-FF79E5782EBD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4266815-2226-D245-96A1-5E93EF79A4A5}"/>
    </a:ext>
  </a:extLst>
</a:theme>
</file>

<file path=ppt/theme/theme5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D3B8C09B-4365-DE4C-96CA-5BE90C11B579}"/>
    </a:ext>
  </a:extLst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BEF1AC3-D496-E847-9E84-9AA51374A6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PlainRedBlack</Template>
  <TotalTime>8</TotalTime>
  <Words>92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Calibri Light</vt:lpstr>
      <vt:lpstr>Neue Bold</vt:lpstr>
      <vt:lpstr>Neue Display Black</vt:lpstr>
      <vt:lpstr>Neue Light</vt:lpstr>
      <vt:lpstr>Neue Regular</vt:lpstr>
      <vt:lpstr>Wingdings</vt:lpstr>
      <vt:lpstr>PlainRedBlack</vt:lpstr>
      <vt:lpstr>1_Office Theme</vt:lpstr>
      <vt:lpstr>2_Office Theme</vt:lpstr>
      <vt:lpstr>3_Office Theme</vt:lpstr>
      <vt:lpstr>4_Office Theme</vt:lpstr>
      <vt:lpstr>7_Office Theme</vt:lpstr>
      <vt:lpstr>Google Management Guidelines</vt:lpstr>
      <vt:lpstr>PowerPoint Presentation</vt:lpstr>
      <vt:lpstr>A Good Google Manager</vt:lpstr>
      <vt:lpstr>A Good Google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Management Guidelines</dc:title>
  <dc:creator>Charles Warner</dc:creator>
  <cp:lastModifiedBy>Charles Warner</cp:lastModifiedBy>
  <cp:revision>3</cp:revision>
  <dcterms:created xsi:type="dcterms:W3CDTF">2014-11-06T21:30:36Z</dcterms:created>
  <dcterms:modified xsi:type="dcterms:W3CDTF">2019-12-15T19:26:05Z</dcterms:modified>
</cp:coreProperties>
</file>