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>
                <a:latin typeface="Tahoma"/>
                <a:cs typeface="Tahom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3EEE-977D-A340-8AFC-AE529A5ACF44}" type="datetimeFigureOut">
              <a:rPr lang="en-US" smtClean="0"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84AD-8A1F-0447-8C18-327F1E7E0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i="1" dirty="0"/>
              <a:t>What Matters </a:t>
            </a:r>
            <a:r>
              <a:rPr lang="en-US" sz="2600" i="1" dirty="0" smtClean="0"/>
              <a:t>Now</a:t>
            </a:r>
            <a:r>
              <a:rPr lang="en-US" sz="2600" i="1" smtClean="0"/>
              <a:t>: </a:t>
            </a:r>
            <a:r>
              <a:rPr lang="en-US" sz="2600" i="1" smtClean="0"/>
              <a:t>How </a:t>
            </a:r>
            <a:r>
              <a:rPr lang="en-US" sz="2600" i="1" dirty="0" smtClean="0"/>
              <a:t>to Win in a World of Relentless Change, Ferocious Competition, and Unstoppable Innovation </a:t>
            </a:r>
            <a:r>
              <a:rPr lang="en-US" sz="2600" dirty="0" smtClean="0"/>
              <a:t>by Gary Hamel, 2012</a:t>
            </a:r>
            <a:r>
              <a:rPr lang="en-US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919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“Unfortunately, not every manager is a wise steward.  Some behave like mercenaries – by mortgaging the future to inflate short-term earnings, by putting career ahead of company, by exploiting vulnerable employees, by preying on customer ignorance, or by manipulating the political system in ways to reduce competition.”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Elements of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/>
              <a:t>Fealty: </a:t>
            </a:r>
            <a:r>
              <a:rPr lang="en-US" dirty="0" smtClean="0"/>
              <a:t>A propensity to view the talents and treasure at one’s command as a trust rather than as the means for personal gain.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/>
              <a:t>Charity: </a:t>
            </a:r>
            <a:r>
              <a:rPr lang="en-US" dirty="0" smtClean="0"/>
              <a:t>A willingness to put the interests of others ahead of one’s own.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i="1" dirty="0" smtClean="0"/>
              <a:t>Prudence: </a:t>
            </a:r>
            <a:r>
              <a:rPr lang="en-US" dirty="0" smtClean="0"/>
              <a:t>A commitment to safeguard the future even as one takes advantage of the present.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777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i="1" dirty="0" smtClean="0"/>
              <a:t>Accountability: </a:t>
            </a:r>
            <a:r>
              <a:rPr lang="en-US" dirty="0" smtClean="0"/>
              <a:t>A sense of responsibility for the systemic consequences of one’s action.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i="1" dirty="0" smtClean="0"/>
              <a:t>Equity: </a:t>
            </a:r>
            <a:r>
              <a:rPr lang="en-US" dirty="0" smtClean="0"/>
              <a:t>A desire to ensure that rewards are distributed in a way that corresponds to contribution rather than power.</a:t>
            </a:r>
          </a:p>
          <a:p>
            <a:pPr marL="914400" lvl="1" indent="-514350">
              <a:buSzPct val="75000"/>
            </a:pPr>
            <a:r>
              <a:rPr lang="en-US" dirty="0" smtClean="0"/>
              <a:t>Fairness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SzPct val="75000"/>
              <a:buFont typeface="+mj-lt"/>
              <a:buAutoNum type="arabicPeriod" startAt="4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673159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185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The Problem Today</vt:lpstr>
      <vt:lpstr>Stewardship</vt:lpstr>
      <vt:lpstr>Five Elements of Stewardship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Today</dc:title>
  <dc:creator>Charles Warner</dc:creator>
  <cp:lastModifiedBy>Charles Warner</cp:lastModifiedBy>
  <cp:revision>4</cp:revision>
  <dcterms:created xsi:type="dcterms:W3CDTF">2012-06-05T19:57:13Z</dcterms:created>
  <dcterms:modified xsi:type="dcterms:W3CDTF">2012-06-05T20:22:38Z</dcterms:modified>
</cp:coreProperties>
</file>