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6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Verdana"/>
                <a:cs typeface="Verdan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19CF1C7-E559-0047-A152-ED393EB589D6}"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CF1C7-E559-0047-A152-ED393EB589D6}"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CF1C7-E559-0047-A152-ED393EB589D6}"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Verdana"/>
                <a:cs typeface="Verdana"/>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Verdana"/>
                <a:cs typeface="Verdana"/>
              </a:defRPr>
            </a:lvl1pPr>
            <a:lvl2pPr>
              <a:defRPr sz="2400">
                <a:latin typeface="Verdana"/>
                <a:cs typeface="Verdana"/>
              </a:defRPr>
            </a:lvl2pPr>
            <a:lvl3pPr>
              <a:defRPr sz="2000">
                <a:latin typeface="Verdana"/>
                <a:cs typeface="Verdana"/>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9CF1C7-E559-0047-A152-ED393EB589D6}"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CF1C7-E559-0047-A152-ED393EB589D6}" type="datetimeFigureOut">
              <a:rPr lang="en-US" smtClean="0"/>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CF1C7-E559-0047-A152-ED393EB589D6}" type="datetimeFigureOut">
              <a:rPr lang="en-US" smtClean="0"/>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CF1C7-E559-0047-A152-ED393EB589D6}" type="datetimeFigureOut">
              <a:rPr lang="en-US" smtClean="0"/>
              <a:t>4/9/13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CF1C7-E559-0047-A152-ED393EB589D6}" type="datetimeFigureOut">
              <a:rPr lang="en-US" smtClean="0"/>
              <a:t>4/9/13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CF1C7-E559-0047-A152-ED393EB589D6}" type="datetimeFigureOut">
              <a:rPr lang="en-US" smtClean="0"/>
              <a:t>4/9/13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CF1C7-E559-0047-A152-ED393EB589D6}" type="datetimeFigureOut">
              <a:rPr lang="en-US" smtClean="0"/>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CF1C7-E559-0047-A152-ED393EB589D6}" type="datetimeFigureOut">
              <a:rPr lang="en-US" smtClean="0"/>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8DC2FC-80B5-DA41-9BFC-B4595825F1C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CF1C7-E559-0047-A152-ED393EB589D6}" type="datetimeFigureOut">
              <a:rPr lang="en-US" smtClean="0"/>
              <a:t>4/9/13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DC2FC-80B5-DA41-9BFC-B4595825F1C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businessinsider.com/7-principles-that-predict-what-steve-jobs-would-do-2013-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 Principles Behind Steve Jobs’ Innovative Genius *</a:t>
            </a:r>
            <a:endParaRPr lang="en-US" dirty="0"/>
          </a:p>
        </p:txBody>
      </p:sp>
      <p:sp>
        <p:nvSpPr>
          <p:cNvPr id="3" name="Subtitle 2"/>
          <p:cNvSpPr>
            <a:spLocks noGrp="1"/>
          </p:cNvSpPr>
          <p:nvPr>
            <p:ph type="subTitle" idx="1"/>
          </p:nvPr>
        </p:nvSpPr>
        <p:spPr/>
        <p:txBody>
          <a:bodyPr/>
          <a:lstStyle/>
          <a:p>
            <a:endParaRPr lang="en-US" dirty="0"/>
          </a:p>
        </p:txBody>
      </p:sp>
      <p:sp>
        <p:nvSpPr>
          <p:cNvPr id="4" name="TextBox 3"/>
          <p:cNvSpPr txBox="1"/>
          <p:nvPr/>
        </p:nvSpPr>
        <p:spPr>
          <a:xfrm>
            <a:off x="685800" y="5863279"/>
            <a:ext cx="7663839" cy="646331"/>
          </a:xfrm>
          <a:prstGeom prst="rect">
            <a:avLst/>
          </a:prstGeom>
          <a:noFill/>
        </p:spPr>
        <p:txBody>
          <a:bodyPr wrap="none" rtlCol="0">
            <a:spAutoFit/>
          </a:bodyPr>
          <a:lstStyle/>
          <a:p>
            <a:r>
              <a:rPr lang="en-US" dirty="0" smtClean="0"/>
              <a:t>* Martin </a:t>
            </a:r>
            <a:r>
              <a:rPr lang="en-US" dirty="0" err="1" smtClean="0"/>
              <a:t>Zwilling</a:t>
            </a:r>
            <a:r>
              <a:rPr lang="en-US" dirty="0" smtClean="0"/>
              <a:t>, </a:t>
            </a:r>
            <a:r>
              <a:rPr lang="en-US" i="1" dirty="0" smtClean="0"/>
              <a:t>Business Insider,</a:t>
            </a:r>
            <a:r>
              <a:rPr lang="en-US" dirty="0"/>
              <a:t> </a:t>
            </a:r>
            <a:r>
              <a:rPr lang="en-US" dirty="0" smtClean="0">
                <a:hlinkClick r:id="rId2"/>
              </a:rPr>
              <a:t>http://www.businessinsider.com/7-principles</a:t>
            </a:r>
          </a:p>
          <a:p>
            <a:r>
              <a:rPr lang="en-US" dirty="0" smtClean="0">
                <a:hlinkClick r:id="rId2"/>
              </a:rPr>
              <a:t>-that-predict-what-steve-jobs-would-do-2013-2</a:t>
            </a:r>
            <a:r>
              <a:rPr lang="en-US" dirty="0" smtClean="0"/>
              <a:t>  </a:t>
            </a:r>
            <a:endParaRPr lang="en-US" dirty="0"/>
          </a:p>
        </p:txBody>
      </p:sp>
    </p:spTree>
    <p:extLst>
      <p:ext uri="{BB962C8B-B14F-4D97-AF65-F5344CB8AC3E}">
        <p14:creationId xmlns:p14="http://schemas.microsoft.com/office/powerpoint/2010/main" val="81331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SzPct val="75000"/>
              <a:buFont typeface="+mj-lt"/>
              <a:buAutoNum type="arabicPeriod"/>
            </a:pPr>
            <a:r>
              <a:rPr lang="en-US" dirty="0" smtClean="0"/>
              <a:t>Do what you love.</a:t>
            </a:r>
          </a:p>
          <a:p>
            <a:pPr lvl="1"/>
            <a:r>
              <a:rPr lang="en-US" dirty="0"/>
              <a:t>Think differently about your career. Steve Jobs followed his heart his entire life and that, he said, made all the difference. Innovation cannot occur in the absence of passion and, without it, you have little hope of creating breakthrough ideas.</a:t>
            </a:r>
            <a:r>
              <a:rPr lang="en-US" dirty="0"/>
              <a:t> </a:t>
            </a:r>
          </a:p>
        </p:txBody>
      </p:sp>
    </p:spTree>
    <p:extLst>
      <p:ext uri="{BB962C8B-B14F-4D97-AF65-F5344CB8AC3E}">
        <p14:creationId xmlns:p14="http://schemas.microsoft.com/office/powerpoint/2010/main" val="418944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2"/>
            </a:pPr>
            <a:r>
              <a:rPr lang="en-US" dirty="0"/>
              <a:t>Put a dent in the Universe. </a:t>
            </a:r>
            <a:endParaRPr lang="en-US" dirty="0" smtClean="0"/>
          </a:p>
          <a:p>
            <a:pPr marL="914400" lvl="1" indent="-514350">
              <a:buSzPct val="75000"/>
            </a:pPr>
            <a:r>
              <a:rPr lang="en-US" dirty="0" smtClean="0"/>
              <a:t>Think </a:t>
            </a:r>
            <a:r>
              <a:rPr lang="en-US" dirty="0"/>
              <a:t>differently about your vision. Jobs attracted like-minded people who shared his vision and who helped turn his ideas into world-changing innovations. Passion fueled Apple’s rocket and Jobs’ vision created the destination</a:t>
            </a:r>
            <a:r>
              <a:rPr lang="en-US" dirty="0" smtClean="0"/>
              <a:t>.</a:t>
            </a:r>
            <a:endParaRPr lang="en-US" dirty="0"/>
          </a:p>
        </p:txBody>
      </p:sp>
    </p:spTree>
    <p:extLst>
      <p:ext uri="{BB962C8B-B14F-4D97-AF65-F5344CB8AC3E}">
        <p14:creationId xmlns:p14="http://schemas.microsoft.com/office/powerpoint/2010/main" val="334513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3"/>
            </a:pPr>
            <a:r>
              <a:rPr lang="en-US" dirty="0"/>
              <a:t>Kick start your brain.</a:t>
            </a:r>
            <a:r>
              <a:rPr lang="en-US" b="1" dirty="0"/>
              <a:t> </a:t>
            </a:r>
            <a:endParaRPr lang="en-US" b="1" dirty="0" smtClean="0"/>
          </a:p>
          <a:p>
            <a:pPr lvl="1"/>
            <a:r>
              <a:rPr lang="en-US" dirty="0" smtClean="0"/>
              <a:t>Think </a:t>
            </a:r>
            <a:r>
              <a:rPr lang="en-US" dirty="0"/>
              <a:t>differently about how you think. Innovation does not exist without creativity, and for Steve Jobs, creativity was the act of connecting things. Jobs believed that a broad set of experiences broadened the understanding of the human experience.</a:t>
            </a:r>
          </a:p>
          <a:p>
            <a:pPr marL="0" indent="0">
              <a:buNone/>
            </a:pPr>
            <a:endParaRPr lang="en-US" dirty="0"/>
          </a:p>
        </p:txBody>
      </p:sp>
    </p:spTree>
    <p:extLst>
      <p:ext uri="{BB962C8B-B14F-4D97-AF65-F5344CB8AC3E}">
        <p14:creationId xmlns:p14="http://schemas.microsoft.com/office/powerpoint/2010/main" val="344355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4"/>
            </a:pPr>
            <a:r>
              <a:rPr lang="en-US" dirty="0"/>
              <a:t>Sell dreams, not products. </a:t>
            </a:r>
            <a:endParaRPr lang="en-US" dirty="0" smtClean="0"/>
          </a:p>
          <a:p>
            <a:pPr lvl="1"/>
            <a:r>
              <a:rPr lang="en-US" dirty="0" smtClean="0"/>
              <a:t>Think </a:t>
            </a:r>
            <a:r>
              <a:rPr lang="en-US" dirty="0"/>
              <a:t>differently about your customers. To Jobs, people who bought Apple products were never “consumers.” They were people with dreams, hopes, and ambitions. Jobs built products to help them fulfill their dreams.</a:t>
            </a:r>
          </a:p>
          <a:p>
            <a:endParaRPr lang="en-US" dirty="0"/>
          </a:p>
        </p:txBody>
      </p:sp>
    </p:spTree>
    <p:extLst>
      <p:ext uri="{BB962C8B-B14F-4D97-AF65-F5344CB8AC3E}">
        <p14:creationId xmlns:p14="http://schemas.microsoft.com/office/powerpoint/2010/main" val="11222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5"/>
            </a:pPr>
            <a:r>
              <a:rPr lang="en-US" dirty="0"/>
              <a:t>Say no to 1,000 things. </a:t>
            </a:r>
            <a:endParaRPr lang="en-US" dirty="0" smtClean="0"/>
          </a:p>
          <a:p>
            <a:pPr marL="914400" lvl="1" indent="-514350">
              <a:buSzPct val="75000"/>
            </a:pPr>
            <a:r>
              <a:rPr lang="en-US" dirty="0" smtClean="0"/>
              <a:t>Think </a:t>
            </a:r>
            <a:r>
              <a:rPr lang="en-US" dirty="0"/>
              <a:t>differently about design. Simplicity is the ultimate sophistication, according to Jobs. From the designs of the iPod to the iPhone, from the packaging of the Apple’s products to the functionality of the Apple </a:t>
            </a:r>
            <a:r>
              <a:rPr lang="en-US" dirty="0" smtClean="0"/>
              <a:t>website</a:t>
            </a:r>
            <a:r>
              <a:rPr lang="en-US" dirty="0"/>
              <a:t>, innovation means eliminating the unnecessary so that the necessary may speak.</a:t>
            </a:r>
          </a:p>
          <a:p>
            <a:endParaRPr lang="en-US" dirty="0"/>
          </a:p>
        </p:txBody>
      </p:sp>
    </p:spTree>
    <p:extLst>
      <p:ext uri="{BB962C8B-B14F-4D97-AF65-F5344CB8AC3E}">
        <p14:creationId xmlns:p14="http://schemas.microsoft.com/office/powerpoint/2010/main" val="206956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6"/>
            </a:pPr>
            <a:r>
              <a:rPr lang="en-US" dirty="0"/>
              <a:t>Create insanely great experiences. </a:t>
            </a:r>
            <a:endParaRPr lang="en-US" dirty="0" smtClean="0"/>
          </a:p>
          <a:p>
            <a:pPr lvl="1"/>
            <a:r>
              <a:rPr lang="en-US" dirty="0" smtClean="0"/>
              <a:t>Think </a:t>
            </a:r>
            <a:r>
              <a:rPr lang="en-US" dirty="0"/>
              <a:t>differently about your brand experience. Jobs made Apple stores the gold standard in customer service. The Apple </a:t>
            </a:r>
            <a:r>
              <a:rPr lang="en-US" dirty="0" smtClean="0"/>
              <a:t>store</a:t>
            </a:r>
            <a:r>
              <a:rPr lang="en-US" dirty="0"/>
              <a:t> has become the world’s best retailer by introducing simple innovations any business can adopt to make deep, lasting emotional connections </a:t>
            </a:r>
            <a:r>
              <a:rPr lang="en-US" dirty="0" smtClean="0"/>
              <a:t>with customers.</a:t>
            </a:r>
          </a:p>
          <a:p>
            <a:pPr lvl="1"/>
            <a:r>
              <a:rPr lang="en-US" dirty="0" smtClean="0"/>
              <a:t>Basic strategy: Delight customers.</a:t>
            </a:r>
            <a:endParaRPr lang="en-US" dirty="0"/>
          </a:p>
          <a:p>
            <a:endParaRPr lang="en-US" dirty="0"/>
          </a:p>
        </p:txBody>
      </p:sp>
    </p:spTree>
    <p:extLst>
      <p:ext uri="{BB962C8B-B14F-4D97-AF65-F5344CB8AC3E}">
        <p14:creationId xmlns:p14="http://schemas.microsoft.com/office/powerpoint/2010/main" val="105397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SzPct val="75000"/>
              <a:buFont typeface="+mj-lt"/>
              <a:buAutoNum type="arabicPeriod" startAt="7"/>
            </a:pPr>
            <a:r>
              <a:rPr lang="en-US" dirty="0"/>
              <a:t>Master the message.</a:t>
            </a:r>
            <a:r>
              <a:rPr lang="en-US" b="1" dirty="0"/>
              <a:t> </a:t>
            </a:r>
            <a:endParaRPr lang="en-US" b="1" dirty="0" smtClean="0"/>
          </a:p>
          <a:p>
            <a:pPr lvl="1"/>
            <a:r>
              <a:rPr lang="en-US" dirty="0" smtClean="0"/>
              <a:t>Think </a:t>
            </a:r>
            <a:r>
              <a:rPr lang="en-US" dirty="0"/>
              <a:t>differently about your story. Jobs was a great corporate storyteller, turning product launches into an art form. You can have the most innovative idea in the world, but if you cannot get people excited about it, it doesn’t matter</a:t>
            </a:r>
            <a:r>
              <a:rPr lang="en-US" dirty="0" smtClean="0"/>
              <a:t>.</a:t>
            </a:r>
          </a:p>
          <a:p>
            <a:pPr lvl="1"/>
            <a:r>
              <a:rPr lang="en-US" i="1" dirty="0" smtClean="0"/>
              <a:t>Resonate: Present Visual Stories That Transform Audiences.  </a:t>
            </a:r>
            <a:r>
              <a:rPr lang="en-US" dirty="0" smtClean="0"/>
              <a:t>(2010). Nancy Duarte.</a:t>
            </a:r>
            <a:endParaRPr lang="en-US" i="1" dirty="0"/>
          </a:p>
          <a:p>
            <a:endParaRPr lang="en-US" dirty="0"/>
          </a:p>
        </p:txBody>
      </p:sp>
    </p:spTree>
    <p:extLst>
      <p:ext uri="{BB962C8B-B14F-4D97-AF65-F5344CB8AC3E}">
        <p14:creationId xmlns:p14="http://schemas.microsoft.com/office/powerpoint/2010/main" val="98508482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TotalTime>
  <Words>128</Words>
  <Application>Microsoft Macintosh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Black</vt:lpstr>
      <vt:lpstr>7 Principles Behind Steve Jobs’ Innovative Genius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Principles Behind Steve Jobs’ Innovative Genius</dc:title>
  <dc:creator>Charles Warner</dc:creator>
  <cp:lastModifiedBy>Charles Warner</cp:lastModifiedBy>
  <cp:revision>3</cp:revision>
  <dcterms:created xsi:type="dcterms:W3CDTF">2013-04-09T18:38:12Z</dcterms:created>
  <dcterms:modified xsi:type="dcterms:W3CDTF">2013-04-09T19:13:35Z</dcterms:modified>
</cp:coreProperties>
</file>